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36" autoAdjust="0"/>
    <p:restoredTop sz="94660"/>
  </p:normalViewPr>
  <p:slideViewPr>
    <p:cSldViewPr showGuides="1">
      <p:cViewPr varScale="1">
        <p:scale>
          <a:sx n="64" d="100"/>
          <a:sy n="64" d="100"/>
        </p:scale>
        <p:origin x="92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6B6EC1-FCE6-C896-99BE-11ED2BCD8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428" y="2981381"/>
            <a:ext cx="6457143" cy="8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DFDEC-B373-001A-0C53-AB0B9C6069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41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20F13B-1EA9-E785-0F08-0FB9DAB3B10D}"/>
              </a:ext>
            </a:extLst>
          </p:cNvPr>
          <p:cNvSpPr/>
          <p:nvPr/>
        </p:nvSpPr>
        <p:spPr bwMode="white">
          <a:xfrm>
            <a:off x="1283576" y="1930048"/>
            <a:ext cx="238035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AD4756-D443-5BF5-8038-210041035416}"/>
              </a:ext>
            </a:extLst>
          </p:cNvPr>
          <p:cNvSpPr/>
          <p:nvPr/>
        </p:nvSpPr>
        <p:spPr bwMode="white">
          <a:xfrm>
            <a:off x="1274055" y="3122697"/>
            <a:ext cx="247556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A2AC85-F6C5-55D9-8FE0-1E5F4330F9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9AB01A-6880-71DC-46DB-3106496C1BA9}"/>
              </a:ext>
            </a:extLst>
          </p:cNvPr>
          <p:cNvSpPr/>
          <p:nvPr/>
        </p:nvSpPr>
        <p:spPr bwMode="white">
          <a:xfrm>
            <a:off x="750377" y="1290758"/>
            <a:ext cx="238035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E875CA-43DD-1F05-D349-77359B6077DB}"/>
              </a:ext>
            </a:extLst>
          </p:cNvPr>
          <p:cNvSpPr/>
          <p:nvPr/>
        </p:nvSpPr>
        <p:spPr bwMode="white">
          <a:xfrm>
            <a:off x="712292" y="3083713"/>
            <a:ext cx="295163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E4AD22-9E18-18D8-75BB-D8D79D7C9A04}"/>
              </a:ext>
            </a:extLst>
          </p:cNvPr>
          <p:cNvSpPr/>
          <p:nvPr/>
        </p:nvSpPr>
        <p:spPr bwMode="white">
          <a:xfrm>
            <a:off x="740856" y="4275836"/>
            <a:ext cx="257078" cy="2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00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F896B4-D9DA-BC46-B6AC-0377778904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6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648ADE-F754-F1B0-598F-01584998A6EC}"/>
              </a:ext>
            </a:extLst>
          </p:cNvPr>
          <p:cNvSpPr/>
          <p:nvPr/>
        </p:nvSpPr>
        <p:spPr bwMode="white">
          <a:xfrm>
            <a:off x="1274055" y="3918762"/>
            <a:ext cx="257078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B30077-B8F7-7E5A-875A-7EF2DF8118C0}"/>
              </a:ext>
            </a:extLst>
          </p:cNvPr>
          <p:cNvSpPr/>
          <p:nvPr/>
        </p:nvSpPr>
        <p:spPr bwMode="white">
          <a:xfrm>
            <a:off x="1245491" y="4518656"/>
            <a:ext cx="295163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DFF408-9036-8B51-23FA-7E5BFEE4FFEC}"/>
              </a:ext>
            </a:extLst>
          </p:cNvPr>
          <p:cNvSpPr/>
          <p:nvPr/>
        </p:nvSpPr>
        <p:spPr bwMode="white">
          <a:xfrm>
            <a:off x="1283576" y="5118551"/>
            <a:ext cx="228513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15D986-8894-3F56-1A5E-30346CF00DED}"/>
              </a:ext>
            </a:extLst>
          </p:cNvPr>
          <p:cNvSpPr/>
          <p:nvPr/>
        </p:nvSpPr>
        <p:spPr bwMode="white">
          <a:xfrm>
            <a:off x="1283576" y="5718445"/>
            <a:ext cx="238035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6E09DC-1ABA-212F-6C31-4FB4A0F65FCC}"/>
              </a:ext>
            </a:extLst>
          </p:cNvPr>
          <p:cNvSpPr/>
          <p:nvPr/>
        </p:nvSpPr>
        <p:spPr bwMode="white">
          <a:xfrm>
            <a:off x="1274055" y="6308817"/>
            <a:ext cx="257078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54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3E4E1-3E1B-692C-3271-F6501FBAFB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09"/>
          <a:stretch/>
        </p:blipFill>
        <p:spPr>
          <a:xfrm>
            <a:off x="360000" y="1224001"/>
            <a:ext cx="11340000" cy="3645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E5BFDB-9EF8-A096-8D49-59B4E140417B}"/>
              </a:ext>
            </a:extLst>
          </p:cNvPr>
          <p:cNvSpPr/>
          <p:nvPr/>
        </p:nvSpPr>
        <p:spPr bwMode="white">
          <a:xfrm>
            <a:off x="2588010" y="2548328"/>
            <a:ext cx="257078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D2A518-88F9-E90A-AEBA-0E64BDD8464B}"/>
              </a:ext>
            </a:extLst>
          </p:cNvPr>
          <p:cNvSpPr/>
          <p:nvPr/>
        </p:nvSpPr>
        <p:spPr bwMode="white">
          <a:xfrm>
            <a:off x="2349974" y="3139036"/>
            <a:ext cx="257078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6AB61A-878E-DA97-C2D2-5D4971ACA360}"/>
              </a:ext>
            </a:extLst>
          </p:cNvPr>
          <p:cNvSpPr/>
          <p:nvPr/>
        </p:nvSpPr>
        <p:spPr bwMode="white">
          <a:xfrm>
            <a:off x="2578488" y="3739271"/>
            <a:ext cx="228513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96291B-3E65-0F07-6C1C-072113CF7FA1}"/>
              </a:ext>
            </a:extLst>
          </p:cNvPr>
          <p:cNvSpPr/>
          <p:nvPr/>
        </p:nvSpPr>
        <p:spPr bwMode="white">
          <a:xfrm>
            <a:off x="5015969" y="4339507"/>
            <a:ext cx="238035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52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4EDBC-2612-6CD6-4DF0-9E478B30B1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72733"/>
            <a:ext cx="11340000" cy="3256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CAAF6B-6009-490D-BDFC-A325562BE41F}"/>
              </a:ext>
            </a:extLst>
          </p:cNvPr>
          <p:cNvSpPr/>
          <p:nvPr/>
        </p:nvSpPr>
        <p:spPr bwMode="white">
          <a:xfrm>
            <a:off x="1703512" y="1916251"/>
            <a:ext cx="648072" cy="43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CEE0DB5-AFDC-E655-9114-4DFAADB417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7" t="89391" r="38624"/>
          <a:stretch/>
        </p:blipFill>
        <p:spPr>
          <a:xfrm>
            <a:off x="360000" y="1340768"/>
            <a:ext cx="6480720" cy="43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07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F1860-291F-C978-4E94-13C4236F26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03755"/>
            <a:ext cx="10848568" cy="550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04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EAFA3E6-9AE1-43A9-36A9-3E72737C7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101"/>
            <a:ext cx="9793088" cy="424280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AFF02E4-7D26-9433-5A19-6BFCC2AD72B3}"/>
              </a:ext>
            </a:extLst>
          </p:cNvPr>
          <p:cNvCxnSpPr>
            <a:cxnSpLocks/>
          </p:cNvCxnSpPr>
          <p:nvPr/>
        </p:nvCxnSpPr>
        <p:spPr>
          <a:xfrm>
            <a:off x="1640070" y="3356992"/>
            <a:ext cx="7336250" cy="72008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5D8F21B-5D80-2709-BDBC-538AC929A2E4}"/>
              </a:ext>
            </a:extLst>
          </p:cNvPr>
          <p:cNvCxnSpPr>
            <a:cxnSpLocks/>
          </p:cNvCxnSpPr>
          <p:nvPr/>
        </p:nvCxnSpPr>
        <p:spPr>
          <a:xfrm flipH="1">
            <a:off x="1640070" y="3334908"/>
            <a:ext cx="3447818" cy="75301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AA8A780-89A2-6B0D-04DA-EB3A66C6AB4E}"/>
              </a:ext>
            </a:extLst>
          </p:cNvPr>
          <p:cNvCxnSpPr>
            <a:cxnSpLocks/>
          </p:cNvCxnSpPr>
          <p:nvPr/>
        </p:nvCxnSpPr>
        <p:spPr>
          <a:xfrm flipH="1">
            <a:off x="5231904" y="3323803"/>
            <a:ext cx="3596119" cy="84481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312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A15337-4668-C20C-C625-EFFBC0CE76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50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9C4417-8314-AD98-C9D3-10954E55B4CD}"/>
              </a:ext>
            </a:extLst>
          </p:cNvPr>
          <p:cNvSpPr/>
          <p:nvPr/>
        </p:nvSpPr>
        <p:spPr bwMode="white">
          <a:xfrm>
            <a:off x="778942" y="1938590"/>
            <a:ext cx="247556" cy="2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888EBA-23E6-AA4B-D4DD-011B8C41F4D4}"/>
              </a:ext>
            </a:extLst>
          </p:cNvPr>
          <p:cNvSpPr/>
          <p:nvPr/>
        </p:nvSpPr>
        <p:spPr bwMode="white">
          <a:xfrm>
            <a:off x="778942" y="3129574"/>
            <a:ext cx="238035" cy="2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95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B2D9E-AC3C-7D82-48E5-88D18B9DF7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/>
        </p:blipFill>
        <p:spPr>
          <a:xfrm>
            <a:off x="360000" y="1224000"/>
            <a:ext cx="10056480" cy="46685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3500E2-D5F4-BF14-3646-2D83B19BEF9F}"/>
              </a:ext>
            </a:extLst>
          </p:cNvPr>
          <p:cNvSpPr/>
          <p:nvPr/>
        </p:nvSpPr>
        <p:spPr bwMode="white">
          <a:xfrm>
            <a:off x="1283576" y="2767484"/>
            <a:ext cx="238035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E95985-3506-D6A3-641C-4EE0D24CD8F1}"/>
              </a:ext>
            </a:extLst>
          </p:cNvPr>
          <p:cNvSpPr/>
          <p:nvPr/>
        </p:nvSpPr>
        <p:spPr bwMode="white">
          <a:xfrm>
            <a:off x="1283576" y="3463005"/>
            <a:ext cx="238035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703E1A-C64E-42AC-7B68-F042B71FBE9E}"/>
              </a:ext>
            </a:extLst>
          </p:cNvPr>
          <p:cNvSpPr/>
          <p:nvPr/>
        </p:nvSpPr>
        <p:spPr bwMode="white">
          <a:xfrm>
            <a:off x="1245491" y="4158526"/>
            <a:ext cx="295163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2B51D3-BBC2-2310-4083-E05175110734}"/>
              </a:ext>
            </a:extLst>
          </p:cNvPr>
          <p:cNvSpPr/>
          <p:nvPr/>
        </p:nvSpPr>
        <p:spPr bwMode="white">
          <a:xfrm>
            <a:off x="1245491" y="4854046"/>
            <a:ext cx="295163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0A01D4-AEC0-93FD-0B82-533089C53A67}"/>
              </a:ext>
            </a:extLst>
          </p:cNvPr>
          <p:cNvSpPr/>
          <p:nvPr/>
        </p:nvSpPr>
        <p:spPr bwMode="white">
          <a:xfrm>
            <a:off x="1274055" y="5549567"/>
            <a:ext cx="247556" cy="25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09CA9-D145-946E-8E4B-A43F933B31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16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C5E68B-F51C-A879-7AB4-641D9959B809}"/>
              </a:ext>
            </a:extLst>
          </p:cNvPr>
          <p:cNvSpPr/>
          <p:nvPr/>
        </p:nvSpPr>
        <p:spPr bwMode="white">
          <a:xfrm>
            <a:off x="1512090" y="3430400"/>
            <a:ext cx="218992" cy="24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5EABB1-DAD6-4293-AEDE-F23AB9985341}"/>
              </a:ext>
            </a:extLst>
          </p:cNvPr>
          <p:cNvSpPr/>
          <p:nvPr/>
        </p:nvSpPr>
        <p:spPr bwMode="white">
          <a:xfrm>
            <a:off x="3740100" y="3430400"/>
            <a:ext cx="218992" cy="23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A7D3CF-28D2-E901-172A-D205F1D92693}"/>
              </a:ext>
            </a:extLst>
          </p:cNvPr>
          <p:cNvSpPr/>
          <p:nvPr/>
        </p:nvSpPr>
        <p:spPr bwMode="white">
          <a:xfrm>
            <a:off x="5968110" y="3430400"/>
            <a:ext cx="218992" cy="24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FB1CA6-25F8-05C4-C4B9-3328CD27AD1C}"/>
              </a:ext>
            </a:extLst>
          </p:cNvPr>
          <p:cNvSpPr/>
          <p:nvPr/>
        </p:nvSpPr>
        <p:spPr bwMode="white">
          <a:xfrm>
            <a:off x="8215163" y="3430400"/>
            <a:ext cx="161863" cy="23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747EAE-AA67-E815-3D68-1F938812EF14}"/>
              </a:ext>
            </a:extLst>
          </p:cNvPr>
          <p:cNvSpPr/>
          <p:nvPr/>
        </p:nvSpPr>
        <p:spPr bwMode="white">
          <a:xfrm>
            <a:off x="10414609" y="3430400"/>
            <a:ext cx="238035" cy="23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05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0EA48-6A6E-DE23-07F8-019BC08F2B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7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179EB-3469-0543-EC23-ACEFFA2674B8}"/>
              </a:ext>
            </a:extLst>
          </p:cNvPr>
          <p:cNvSpPr/>
          <p:nvPr/>
        </p:nvSpPr>
        <p:spPr bwMode="white">
          <a:xfrm>
            <a:off x="978891" y="3397342"/>
            <a:ext cx="304685" cy="8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56B2AA-10D6-E48F-C1FA-B442328B5398}"/>
              </a:ext>
            </a:extLst>
          </p:cNvPr>
          <p:cNvSpPr/>
          <p:nvPr/>
        </p:nvSpPr>
        <p:spPr bwMode="white">
          <a:xfrm>
            <a:off x="6072846" y="3397342"/>
            <a:ext cx="304685" cy="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0CC446-4F45-CFD6-65B4-561DFE8E56E4}"/>
              </a:ext>
            </a:extLst>
          </p:cNvPr>
          <p:cNvSpPr/>
          <p:nvPr/>
        </p:nvSpPr>
        <p:spPr bwMode="white">
          <a:xfrm>
            <a:off x="978891" y="4379160"/>
            <a:ext cx="304685" cy="8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6CA1AD-105E-AB85-4C49-950BB53E0B24}"/>
              </a:ext>
            </a:extLst>
          </p:cNvPr>
          <p:cNvSpPr/>
          <p:nvPr/>
        </p:nvSpPr>
        <p:spPr bwMode="white">
          <a:xfrm>
            <a:off x="6072846" y="4379160"/>
            <a:ext cx="295163" cy="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A113FD-A680-4C17-2869-C8C83208635C}"/>
              </a:ext>
            </a:extLst>
          </p:cNvPr>
          <p:cNvSpPr/>
          <p:nvPr/>
        </p:nvSpPr>
        <p:spPr bwMode="white">
          <a:xfrm>
            <a:off x="978891" y="5360977"/>
            <a:ext cx="304685" cy="7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33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3F393-DD67-8B64-4DD0-CD581F1DA7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2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DE297B-296A-FA23-F4BF-A5697BDF1E75}"/>
              </a:ext>
            </a:extLst>
          </p:cNvPr>
          <p:cNvSpPr/>
          <p:nvPr/>
        </p:nvSpPr>
        <p:spPr bwMode="white">
          <a:xfrm>
            <a:off x="1199456" y="1916832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E33979-0650-5218-82CE-13D5CDF2BB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/>
        </p:blipFill>
        <p:spPr>
          <a:xfrm>
            <a:off x="911424" y="3413912"/>
            <a:ext cx="8328288" cy="13112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B7F8E5-9104-7851-A9FD-8F2365F3E867}"/>
              </a:ext>
            </a:extLst>
          </p:cNvPr>
          <p:cNvSpPr/>
          <p:nvPr/>
        </p:nvSpPr>
        <p:spPr bwMode="white">
          <a:xfrm>
            <a:off x="1199456" y="3429000"/>
            <a:ext cx="432047" cy="5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2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E41B6-488A-29AE-5537-8B3B65D1CB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4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97E64E-CF00-3CD3-8417-1C5E97AC3936}"/>
              </a:ext>
            </a:extLst>
          </p:cNvPr>
          <p:cNvSpPr/>
          <p:nvPr/>
        </p:nvSpPr>
        <p:spPr bwMode="white">
          <a:xfrm>
            <a:off x="750377" y="1319291"/>
            <a:ext cx="238035" cy="24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EEBD32-E37C-65E1-5722-9B45637E6527}"/>
              </a:ext>
            </a:extLst>
          </p:cNvPr>
          <p:cNvSpPr/>
          <p:nvPr/>
        </p:nvSpPr>
        <p:spPr bwMode="white">
          <a:xfrm>
            <a:off x="750377" y="2777253"/>
            <a:ext cx="238035" cy="24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CA7E38-8477-C35D-9C47-8DB416E26F6E}"/>
              </a:ext>
            </a:extLst>
          </p:cNvPr>
          <p:cNvSpPr/>
          <p:nvPr/>
        </p:nvSpPr>
        <p:spPr bwMode="white">
          <a:xfrm>
            <a:off x="623392" y="4077072"/>
            <a:ext cx="50405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3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8A453-F2DB-FBD6-0DE5-1919992CD6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3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51AE06-7AA4-FF91-873F-79273E265824}"/>
              </a:ext>
            </a:extLst>
          </p:cNvPr>
          <p:cNvSpPr/>
          <p:nvPr/>
        </p:nvSpPr>
        <p:spPr bwMode="white">
          <a:xfrm>
            <a:off x="1283576" y="1968410"/>
            <a:ext cx="238035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450C77-09E3-C361-E667-AD196CE9B843}"/>
              </a:ext>
            </a:extLst>
          </p:cNvPr>
          <p:cNvSpPr/>
          <p:nvPr/>
        </p:nvSpPr>
        <p:spPr bwMode="white">
          <a:xfrm>
            <a:off x="1245491" y="2617383"/>
            <a:ext cx="295163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E58C85-B4FA-EAA7-87CD-50F25FA2FD6E}"/>
              </a:ext>
            </a:extLst>
          </p:cNvPr>
          <p:cNvSpPr/>
          <p:nvPr/>
        </p:nvSpPr>
        <p:spPr bwMode="white">
          <a:xfrm>
            <a:off x="1245491" y="3266356"/>
            <a:ext cx="295163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47A286-01B3-1FFB-F4E4-D47C59661C1A}"/>
              </a:ext>
            </a:extLst>
          </p:cNvPr>
          <p:cNvSpPr/>
          <p:nvPr/>
        </p:nvSpPr>
        <p:spPr bwMode="white">
          <a:xfrm>
            <a:off x="1245491" y="3905785"/>
            <a:ext cx="295163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42D3AE-9523-0E0B-7AAE-CDAC8DF3ED1F}"/>
              </a:ext>
            </a:extLst>
          </p:cNvPr>
          <p:cNvSpPr/>
          <p:nvPr/>
        </p:nvSpPr>
        <p:spPr bwMode="white">
          <a:xfrm>
            <a:off x="1245491" y="4554758"/>
            <a:ext cx="295163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18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530D2-2791-4259-01A6-571056888C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0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24F5C-C29D-31C7-F967-A3F39C02C4A0}"/>
              </a:ext>
            </a:extLst>
          </p:cNvPr>
          <p:cNvSpPr/>
          <p:nvPr/>
        </p:nvSpPr>
        <p:spPr bwMode="white">
          <a:xfrm>
            <a:off x="1302619" y="2770813"/>
            <a:ext cx="228513" cy="1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E3270-0B18-A83E-095D-EF9B3EF342AF}"/>
              </a:ext>
            </a:extLst>
          </p:cNvPr>
          <p:cNvSpPr/>
          <p:nvPr/>
        </p:nvSpPr>
        <p:spPr bwMode="white">
          <a:xfrm>
            <a:off x="7329672" y="2627589"/>
            <a:ext cx="380856" cy="32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9EB78B-24BA-5949-A155-2EC26FE63598}"/>
              </a:ext>
            </a:extLst>
          </p:cNvPr>
          <p:cNvSpPr/>
          <p:nvPr/>
        </p:nvSpPr>
        <p:spPr bwMode="white">
          <a:xfrm>
            <a:off x="1302619" y="3420093"/>
            <a:ext cx="228513" cy="1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98FCEF-0D6D-1C02-3289-E3D5813677AE}"/>
              </a:ext>
            </a:extLst>
          </p:cNvPr>
          <p:cNvSpPr/>
          <p:nvPr/>
        </p:nvSpPr>
        <p:spPr bwMode="white">
          <a:xfrm>
            <a:off x="7424886" y="3420093"/>
            <a:ext cx="228514" cy="1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C5B24C-623D-F2B8-991C-B7EF07F0A709}"/>
              </a:ext>
            </a:extLst>
          </p:cNvPr>
          <p:cNvSpPr/>
          <p:nvPr/>
        </p:nvSpPr>
        <p:spPr bwMode="white">
          <a:xfrm>
            <a:off x="1207405" y="3926149"/>
            <a:ext cx="380856" cy="31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14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7A147-77AF-5D96-5B4E-8096E37DEE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4396C9-6133-638D-6079-6EF878F0A639}"/>
              </a:ext>
            </a:extLst>
          </p:cNvPr>
          <p:cNvSpPr/>
          <p:nvPr/>
        </p:nvSpPr>
        <p:spPr bwMode="white">
          <a:xfrm>
            <a:off x="1283576" y="1997119"/>
            <a:ext cx="238035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C4EB7C-51C9-008D-7A58-203A4423AFD5}"/>
              </a:ext>
            </a:extLst>
          </p:cNvPr>
          <p:cNvSpPr/>
          <p:nvPr/>
        </p:nvSpPr>
        <p:spPr bwMode="white">
          <a:xfrm>
            <a:off x="1274055" y="2646157"/>
            <a:ext cx="257078" cy="2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F7A270-466C-B977-143B-9ABA360248A1}"/>
              </a:ext>
            </a:extLst>
          </p:cNvPr>
          <p:cNvSpPr/>
          <p:nvPr/>
        </p:nvSpPr>
        <p:spPr bwMode="white">
          <a:xfrm>
            <a:off x="1255012" y="3295195"/>
            <a:ext cx="314206" cy="36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B07445-CDB0-6883-5813-3D848F7F5DEA}"/>
              </a:ext>
            </a:extLst>
          </p:cNvPr>
          <p:cNvSpPr/>
          <p:nvPr/>
        </p:nvSpPr>
        <p:spPr bwMode="white">
          <a:xfrm>
            <a:off x="1283576" y="3944233"/>
            <a:ext cx="238035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E564B0-5CF6-01A8-B971-47BEAF9A9699}"/>
              </a:ext>
            </a:extLst>
          </p:cNvPr>
          <p:cNvSpPr/>
          <p:nvPr/>
        </p:nvSpPr>
        <p:spPr bwMode="white">
          <a:xfrm>
            <a:off x="1283576" y="4593271"/>
            <a:ext cx="285642" cy="36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2025-01-10T07:54:16Z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