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24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64" d="100"/>
          <a:sy n="64" d="100"/>
        </p:scale>
        <p:origin x="780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2025-01-10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2025-01-10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6E1EFC30-7141-1E1F-E4B8-8B16F79C498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8381" y="3000428"/>
            <a:ext cx="7895238" cy="857143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7258144-0E78-E9BE-4105-D86D0A2F5E2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31373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91ECE53-62D0-DF5B-9AB3-1F5D8F04F82A}"/>
              </a:ext>
            </a:extLst>
          </p:cNvPr>
          <p:cNvSpPr/>
          <p:nvPr/>
        </p:nvSpPr>
        <p:spPr bwMode="white">
          <a:xfrm>
            <a:off x="1845340" y="3128310"/>
            <a:ext cx="209471" cy="2380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E87FB70-ED38-CE35-0435-EC7A957D85D8}"/>
              </a:ext>
            </a:extLst>
          </p:cNvPr>
          <p:cNvSpPr/>
          <p:nvPr/>
        </p:nvSpPr>
        <p:spPr bwMode="white">
          <a:xfrm>
            <a:off x="4016221" y="3128310"/>
            <a:ext cx="247556" cy="2380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F4D330F-EA8C-6D2C-4D5C-4E33AF7BC01C}"/>
              </a:ext>
            </a:extLst>
          </p:cNvPr>
          <p:cNvSpPr/>
          <p:nvPr/>
        </p:nvSpPr>
        <p:spPr bwMode="white">
          <a:xfrm>
            <a:off x="6244231" y="3128310"/>
            <a:ext cx="199949" cy="2380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9A3F51F-6A15-A234-4B00-F3070821B69C}"/>
              </a:ext>
            </a:extLst>
          </p:cNvPr>
          <p:cNvSpPr/>
          <p:nvPr/>
        </p:nvSpPr>
        <p:spPr bwMode="white">
          <a:xfrm>
            <a:off x="8443677" y="3128310"/>
            <a:ext cx="199949" cy="2380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D3D56A3-73BD-B50D-90A5-16F15DEE3DA5}"/>
              </a:ext>
            </a:extLst>
          </p:cNvPr>
          <p:cNvSpPr/>
          <p:nvPr/>
        </p:nvSpPr>
        <p:spPr bwMode="white">
          <a:xfrm>
            <a:off x="10614559" y="3128310"/>
            <a:ext cx="247556" cy="2380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D4BD9A85-C15B-C132-950E-DAEE618F403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54602" y="1069614"/>
            <a:ext cx="1345398" cy="71950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2514557-F335-4C15-985E-073FF11EE3C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34064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B6C68D8-EE6A-F308-2D86-D397A17A65A1}"/>
              </a:ext>
            </a:extLst>
          </p:cNvPr>
          <p:cNvSpPr/>
          <p:nvPr/>
        </p:nvSpPr>
        <p:spPr bwMode="white">
          <a:xfrm>
            <a:off x="1512090" y="3153834"/>
            <a:ext cx="218992" cy="2292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C192C12-0258-6177-15AF-C1A7C7AF4F9F}"/>
              </a:ext>
            </a:extLst>
          </p:cNvPr>
          <p:cNvSpPr/>
          <p:nvPr/>
        </p:nvSpPr>
        <p:spPr bwMode="white">
          <a:xfrm>
            <a:off x="3597279" y="3153834"/>
            <a:ext cx="199949" cy="2292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1D18FF6-8EE5-66CC-8008-0014459A1EA8}"/>
              </a:ext>
            </a:extLst>
          </p:cNvPr>
          <p:cNvSpPr/>
          <p:nvPr/>
        </p:nvSpPr>
        <p:spPr bwMode="white">
          <a:xfrm>
            <a:off x="5672947" y="3153834"/>
            <a:ext cx="209471" cy="2292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7BC6488-387F-43EA-17AB-CF445CAF5CD1}"/>
              </a:ext>
            </a:extLst>
          </p:cNvPr>
          <p:cNvSpPr/>
          <p:nvPr/>
        </p:nvSpPr>
        <p:spPr bwMode="white">
          <a:xfrm>
            <a:off x="7758136" y="3153834"/>
            <a:ext cx="209471" cy="2292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678DB97-34D9-E1F8-5392-128E16A604D7}"/>
              </a:ext>
            </a:extLst>
          </p:cNvPr>
          <p:cNvSpPr/>
          <p:nvPr/>
        </p:nvSpPr>
        <p:spPr bwMode="white">
          <a:xfrm>
            <a:off x="9852846" y="3153834"/>
            <a:ext cx="161863" cy="2292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29152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1E1A2C8-A576-1D2D-734A-AFEC8EF8A1C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7822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835408B-1F02-07AA-1140-21D880B94819}"/>
              </a:ext>
            </a:extLst>
          </p:cNvPr>
          <p:cNvSpPr/>
          <p:nvPr/>
        </p:nvSpPr>
        <p:spPr bwMode="white">
          <a:xfrm>
            <a:off x="1302619" y="1939644"/>
            <a:ext cx="228513" cy="2290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99E826B-765A-A35C-28C2-4440381A4E7D}"/>
              </a:ext>
            </a:extLst>
          </p:cNvPr>
          <p:cNvSpPr/>
          <p:nvPr/>
        </p:nvSpPr>
        <p:spPr bwMode="white">
          <a:xfrm>
            <a:off x="1264534" y="2435824"/>
            <a:ext cx="285642" cy="2385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8D566A0-7C37-95BE-061E-0EA844AB6A69}"/>
              </a:ext>
            </a:extLst>
          </p:cNvPr>
          <p:cNvSpPr/>
          <p:nvPr/>
        </p:nvSpPr>
        <p:spPr bwMode="white">
          <a:xfrm>
            <a:off x="1264534" y="2941545"/>
            <a:ext cx="285642" cy="2290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54B3165-AAC7-8BDA-BB9F-B522BFDB7628}"/>
              </a:ext>
            </a:extLst>
          </p:cNvPr>
          <p:cNvSpPr/>
          <p:nvPr/>
        </p:nvSpPr>
        <p:spPr bwMode="white">
          <a:xfrm>
            <a:off x="1264534" y="3437725"/>
            <a:ext cx="285642" cy="2385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F5858C3-605B-0F4F-8CC1-A5BF9E4AAD6B}"/>
              </a:ext>
            </a:extLst>
          </p:cNvPr>
          <p:cNvSpPr/>
          <p:nvPr/>
        </p:nvSpPr>
        <p:spPr bwMode="white">
          <a:xfrm>
            <a:off x="1264534" y="4449169"/>
            <a:ext cx="285642" cy="2290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10251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7DD1F28-8D7D-F01A-D583-D7A49E466CC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2896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9ADE485-7E0C-5F28-1D37-80862B75E98D}"/>
              </a:ext>
            </a:extLst>
          </p:cNvPr>
          <p:cNvSpPr/>
          <p:nvPr/>
        </p:nvSpPr>
        <p:spPr bwMode="white">
          <a:xfrm>
            <a:off x="1264534" y="1901572"/>
            <a:ext cx="276120" cy="2290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F06432B-845C-2F31-FA72-B1080B0951A7}"/>
              </a:ext>
            </a:extLst>
          </p:cNvPr>
          <p:cNvSpPr/>
          <p:nvPr/>
        </p:nvSpPr>
        <p:spPr bwMode="white">
          <a:xfrm>
            <a:off x="1302619" y="2407366"/>
            <a:ext cx="218992" cy="2290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17CB4FC-9EA9-306C-B6EF-BD87193649D7}"/>
              </a:ext>
            </a:extLst>
          </p:cNvPr>
          <p:cNvSpPr/>
          <p:nvPr/>
        </p:nvSpPr>
        <p:spPr bwMode="white">
          <a:xfrm>
            <a:off x="1264534" y="2903616"/>
            <a:ext cx="285642" cy="2385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0FCDA4A-4680-07D8-593A-A6B3A1C0E193}"/>
              </a:ext>
            </a:extLst>
          </p:cNvPr>
          <p:cNvSpPr/>
          <p:nvPr/>
        </p:nvSpPr>
        <p:spPr bwMode="white">
          <a:xfrm>
            <a:off x="1302619" y="3409410"/>
            <a:ext cx="228513" cy="2290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12148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CBBFA47-27A7-1BA0-4B88-CAAD22E0138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3330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65BE5F8-802D-5EA2-FF1F-29AD70264388}"/>
              </a:ext>
            </a:extLst>
          </p:cNvPr>
          <p:cNvSpPr/>
          <p:nvPr/>
        </p:nvSpPr>
        <p:spPr bwMode="white">
          <a:xfrm>
            <a:off x="1302619" y="1919234"/>
            <a:ext cx="228513" cy="228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77290AC-C814-6B41-BB97-04D5E4AB03DB}"/>
              </a:ext>
            </a:extLst>
          </p:cNvPr>
          <p:cNvSpPr/>
          <p:nvPr/>
        </p:nvSpPr>
        <p:spPr bwMode="white">
          <a:xfrm>
            <a:off x="1302619" y="2919229"/>
            <a:ext cx="228513" cy="228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E96B72C-5319-EA52-D5D1-28EB78ABA183}"/>
              </a:ext>
            </a:extLst>
          </p:cNvPr>
          <p:cNvSpPr/>
          <p:nvPr/>
        </p:nvSpPr>
        <p:spPr bwMode="white">
          <a:xfrm>
            <a:off x="1264534" y="3919223"/>
            <a:ext cx="285642" cy="2380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2B0677B-A46C-AB37-487B-EA49A0E908AD}"/>
              </a:ext>
            </a:extLst>
          </p:cNvPr>
          <p:cNvSpPr/>
          <p:nvPr/>
        </p:nvSpPr>
        <p:spPr bwMode="white">
          <a:xfrm>
            <a:off x="1264534" y="4928742"/>
            <a:ext cx="285642" cy="228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22060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76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65</cp:revision>
  <dcterms:created xsi:type="dcterms:W3CDTF">2015-09-16T06:44:00Z</dcterms:created>
  <dcterms:modified xsi:type="dcterms:W3CDTF">2025-01-10T11:17:38Z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