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94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24F16B-3D50-A291-4BCE-54E9A5010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762" y="2919476"/>
            <a:ext cx="6590476" cy="10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7F523-8E6D-3466-6987-41D6ABB8B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0F559-5855-6F9E-A8C3-34145395BD56}"/>
              </a:ext>
            </a:extLst>
          </p:cNvPr>
          <p:cNvSpPr/>
          <p:nvPr/>
        </p:nvSpPr>
        <p:spPr bwMode="white">
          <a:xfrm>
            <a:off x="1731083" y="2205645"/>
            <a:ext cx="266599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905E0-53F2-12ED-86F4-F3E4CB385293}"/>
              </a:ext>
            </a:extLst>
          </p:cNvPr>
          <p:cNvSpPr/>
          <p:nvPr/>
        </p:nvSpPr>
        <p:spPr bwMode="white">
          <a:xfrm>
            <a:off x="6558438" y="2205645"/>
            <a:ext cx="323726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687E2-FCAC-7BBB-A8EF-817B0BF06993}"/>
              </a:ext>
            </a:extLst>
          </p:cNvPr>
          <p:cNvSpPr/>
          <p:nvPr/>
        </p:nvSpPr>
        <p:spPr bwMode="white">
          <a:xfrm>
            <a:off x="1731083" y="2882314"/>
            <a:ext cx="266599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5B43D8-B15D-BDFE-54BD-86EEBDA01082}"/>
              </a:ext>
            </a:extLst>
          </p:cNvPr>
          <p:cNvSpPr/>
          <p:nvPr/>
        </p:nvSpPr>
        <p:spPr bwMode="white">
          <a:xfrm>
            <a:off x="6596523" y="2882314"/>
            <a:ext cx="257078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314F1D-7FC5-FAD5-0CB1-166D67AF9D20}"/>
              </a:ext>
            </a:extLst>
          </p:cNvPr>
          <p:cNvSpPr/>
          <p:nvPr/>
        </p:nvSpPr>
        <p:spPr bwMode="white">
          <a:xfrm>
            <a:off x="1731083" y="3539921"/>
            <a:ext cx="266599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134EFA-36C1-B7E1-119D-C503D6EE707D}"/>
              </a:ext>
            </a:extLst>
          </p:cNvPr>
          <p:cNvSpPr/>
          <p:nvPr/>
        </p:nvSpPr>
        <p:spPr bwMode="white">
          <a:xfrm>
            <a:off x="6596523" y="3539921"/>
            <a:ext cx="257078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4B029-3C22-E72D-AB98-94DC81685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0BAAD-FBE8-A74D-6C22-7E225A5DB0E8}"/>
              </a:ext>
            </a:extLst>
          </p:cNvPr>
          <p:cNvSpPr/>
          <p:nvPr/>
        </p:nvSpPr>
        <p:spPr bwMode="white">
          <a:xfrm>
            <a:off x="6244231" y="3236621"/>
            <a:ext cx="656977" cy="40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23EC8E-6545-8D36-F565-46E583CBCC27}"/>
              </a:ext>
            </a:extLst>
          </p:cNvPr>
          <p:cNvSpPr/>
          <p:nvPr/>
        </p:nvSpPr>
        <p:spPr bwMode="white">
          <a:xfrm>
            <a:off x="2711624" y="4221088"/>
            <a:ext cx="6284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85EA9B-0C30-88FA-1818-6BE98373C8F7}"/>
              </a:ext>
            </a:extLst>
          </p:cNvPr>
          <p:cNvSpPr/>
          <p:nvPr/>
        </p:nvSpPr>
        <p:spPr bwMode="white">
          <a:xfrm>
            <a:off x="6096001" y="4293614"/>
            <a:ext cx="1080120" cy="5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7CF253-A019-63C5-9AA3-4C3483D7BB80}"/>
              </a:ext>
            </a:extLst>
          </p:cNvPr>
          <p:cNvSpPr/>
          <p:nvPr/>
        </p:nvSpPr>
        <p:spPr bwMode="white">
          <a:xfrm>
            <a:off x="6244231" y="5301209"/>
            <a:ext cx="10801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3183B-789C-85BF-1BD1-B40B4D669A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83955" cy="55173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C31236-094B-85A8-0EE7-DF5FC9C8C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355266"/>
            <a:ext cx="2088232" cy="7938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FAD3699-BB44-56B2-EC34-133F9D513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509119"/>
            <a:ext cx="2160240" cy="82118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75A476F-02FC-1D9F-BD92-91370F2EC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733256"/>
            <a:ext cx="2160240" cy="82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FA4B6-5506-3915-6E82-675C133A3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48568" cy="554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98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51E6F-3611-9845-DEC4-200AD3CA2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F8DB9-0530-7FE8-C028-E9AD1D47051A}"/>
              </a:ext>
            </a:extLst>
          </p:cNvPr>
          <p:cNvSpPr/>
          <p:nvPr/>
        </p:nvSpPr>
        <p:spPr bwMode="white">
          <a:xfrm>
            <a:off x="1847528" y="1286249"/>
            <a:ext cx="8188412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FEB804-54CE-03D3-B4F5-96FA6D8F1A60}"/>
              </a:ext>
            </a:extLst>
          </p:cNvPr>
          <p:cNvSpPr/>
          <p:nvPr/>
        </p:nvSpPr>
        <p:spPr bwMode="white">
          <a:xfrm>
            <a:off x="1919536" y="1988840"/>
            <a:ext cx="3960440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55B014-9FF4-5096-E1B4-82AFE3E71748}"/>
              </a:ext>
            </a:extLst>
          </p:cNvPr>
          <p:cNvSpPr/>
          <p:nvPr/>
        </p:nvSpPr>
        <p:spPr bwMode="white">
          <a:xfrm>
            <a:off x="7104112" y="2654401"/>
            <a:ext cx="1078911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DC1C8C-84DC-9ADB-1F5B-F8D491E9DA47}"/>
              </a:ext>
            </a:extLst>
          </p:cNvPr>
          <p:cNvSpPr/>
          <p:nvPr/>
        </p:nvSpPr>
        <p:spPr bwMode="white">
          <a:xfrm>
            <a:off x="9264352" y="2654402"/>
            <a:ext cx="1078911" cy="48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8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