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583EE1-1A8C-3875-9824-B57D2BDA4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5" y="2124238"/>
            <a:ext cx="10723809" cy="260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71FAE-8B37-0D5B-EF25-A8FDD170C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95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B0BEC0-8EF2-F485-D66B-9BB175D9AB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1628800"/>
            <a:ext cx="360040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F72FB-0B22-4A8D-1EAE-A5344896C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1733"/>
            <a:ext cx="11340000" cy="37934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796D69-9E77-88F6-8332-18F99C5AB2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2708920"/>
            <a:ext cx="360040" cy="13681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CE3A71-24BC-FEC2-63F8-42C1666840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0199" y="4581707"/>
            <a:ext cx="369217" cy="5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3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9C32B-9900-B1A4-1825-599E81531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4177"/>
            <a:ext cx="11340000" cy="40490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BDC69A9-6B5C-2FC8-4619-21421E6E4F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2708920"/>
            <a:ext cx="360040" cy="13681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196EEFA-5581-FB2A-1A90-73A491B61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85" y="1313412"/>
            <a:ext cx="492039" cy="117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41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F904E-5ABB-DC6B-27B8-30B10FE26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3251"/>
            <a:ext cx="11340000" cy="46140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13E57D-B4F0-0F93-68F0-2AE7F1412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13868" r="95772" b="52734"/>
          <a:stretch/>
        </p:blipFill>
        <p:spPr>
          <a:xfrm>
            <a:off x="479376" y="1700808"/>
            <a:ext cx="36004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638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