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82C345-21FC-FCAD-FBFC-9B798D4A1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967095"/>
            <a:ext cx="11104762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1883B-D841-0057-68D2-72FBFB56DC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 b="15375"/>
          <a:stretch/>
        </p:blipFill>
        <p:spPr>
          <a:xfrm>
            <a:off x="360000" y="1224000"/>
            <a:ext cx="7608208" cy="27090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7A03D3-252D-B3BB-7D0E-E546EE911F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97"/>
          <a:stretch/>
        </p:blipFill>
        <p:spPr>
          <a:xfrm>
            <a:off x="8184232" y="1224000"/>
            <a:ext cx="3515768" cy="32012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FE0D08-EF54-1F7B-700C-8E163C4446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t="84625" r="32908"/>
          <a:stretch/>
        </p:blipFill>
        <p:spPr>
          <a:xfrm>
            <a:off x="365118" y="1268760"/>
            <a:ext cx="7128792" cy="4921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56E591E-46CC-CD8D-902E-45811B4C9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92" y="1918664"/>
            <a:ext cx="9596672" cy="367057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D9DD550-A459-DEC4-C9B1-B6AA61F40E5B}"/>
              </a:ext>
            </a:extLst>
          </p:cNvPr>
          <p:cNvCxnSpPr>
            <a:cxnSpLocks/>
          </p:cNvCxnSpPr>
          <p:nvPr/>
        </p:nvCxnSpPr>
        <p:spPr>
          <a:xfrm>
            <a:off x="1127448" y="3429000"/>
            <a:ext cx="7056784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6D537BD-16A1-89E8-0D56-70CB40CFCD82}"/>
              </a:ext>
            </a:extLst>
          </p:cNvPr>
          <p:cNvCxnSpPr>
            <a:cxnSpLocks/>
          </p:cNvCxnSpPr>
          <p:nvPr/>
        </p:nvCxnSpPr>
        <p:spPr>
          <a:xfrm>
            <a:off x="4439816" y="3511860"/>
            <a:ext cx="504056" cy="9972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0118F6C-741A-DE64-14DD-A407604355C8}"/>
              </a:ext>
            </a:extLst>
          </p:cNvPr>
          <p:cNvCxnSpPr>
            <a:cxnSpLocks/>
          </p:cNvCxnSpPr>
          <p:nvPr/>
        </p:nvCxnSpPr>
        <p:spPr>
          <a:xfrm flipH="1">
            <a:off x="1847528" y="3429000"/>
            <a:ext cx="6255841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64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97619-E24D-E797-BA06-F34330015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19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17767C9-8031-C4D7-6751-FE7956C13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343532"/>
            <a:ext cx="4464495" cy="6642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D5D2E4-D3BF-A96F-63E2-037659124128}"/>
              </a:ext>
            </a:extLst>
          </p:cNvPr>
          <p:cNvSpPr/>
          <p:nvPr/>
        </p:nvSpPr>
        <p:spPr bwMode="white">
          <a:xfrm>
            <a:off x="6888087" y="2332743"/>
            <a:ext cx="3600401" cy="66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8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CE220-C0F7-1935-84F7-2359C815E1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56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4480CDE-0C74-95A8-2E43-132D46A0A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59994" cy="264780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AD70592-DFA7-70A7-2AB9-9F3D1667D0E0}"/>
              </a:ext>
            </a:extLst>
          </p:cNvPr>
          <p:cNvCxnSpPr>
            <a:cxnSpLocks/>
          </p:cNvCxnSpPr>
          <p:nvPr/>
        </p:nvCxnSpPr>
        <p:spPr>
          <a:xfrm>
            <a:off x="1311454" y="2234501"/>
            <a:ext cx="2912338" cy="133851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5ED1506-D1FF-8585-4D99-0B9BF2126539}"/>
              </a:ext>
            </a:extLst>
          </p:cNvPr>
          <p:cNvCxnSpPr>
            <a:cxnSpLocks/>
          </p:cNvCxnSpPr>
          <p:nvPr/>
        </p:nvCxnSpPr>
        <p:spPr>
          <a:xfrm flipH="1">
            <a:off x="1415480" y="2442592"/>
            <a:ext cx="2613992" cy="113042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01F147C-6A0D-1C1C-E249-13C23ED725A6}"/>
              </a:ext>
            </a:extLst>
          </p:cNvPr>
          <p:cNvCxnSpPr>
            <a:cxnSpLocks/>
          </p:cNvCxnSpPr>
          <p:nvPr/>
        </p:nvCxnSpPr>
        <p:spPr>
          <a:xfrm>
            <a:off x="6866369" y="2345432"/>
            <a:ext cx="453767" cy="122758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A8223FF-BDC3-D3A9-B226-18980449E64A}"/>
              </a:ext>
            </a:extLst>
          </p:cNvPr>
          <p:cNvCxnSpPr>
            <a:cxnSpLocks/>
          </p:cNvCxnSpPr>
          <p:nvPr/>
        </p:nvCxnSpPr>
        <p:spPr>
          <a:xfrm>
            <a:off x="9683882" y="2345432"/>
            <a:ext cx="0" cy="122758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02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