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A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931D61E-CC0D-50CC-4378-ED289DE38E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47" y="3086143"/>
            <a:ext cx="11761905" cy="68571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A4B09D-2C78-7419-B417-E51D56B0B7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64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7F2E35-4EFB-E9C4-7801-29027961EC1A}"/>
              </a:ext>
            </a:extLst>
          </p:cNvPr>
          <p:cNvSpPr/>
          <p:nvPr/>
        </p:nvSpPr>
        <p:spPr bwMode="white">
          <a:xfrm>
            <a:off x="1415480" y="3694696"/>
            <a:ext cx="10081120" cy="782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C3D28A6B-208F-D250-A08E-FF62A7DBFA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6839" y="4509120"/>
            <a:ext cx="1526833" cy="901081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165B4B62-C29B-AC8B-5198-9CE208B870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1824" y="4541622"/>
            <a:ext cx="1526833" cy="89336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ED73A087-BF02-941A-E08E-F008DF206F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97899" y="4509120"/>
            <a:ext cx="1526833" cy="90296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B329E099-6149-5A41-A35E-F6E6B9DB362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69187" y="4509120"/>
            <a:ext cx="1526833" cy="944009"/>
          </a:xfrm>
          <a:prstGeom prst="rect">
            <a:avLst/>
          </a:prstGeom>
        </p:spPr>
      </p:pic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BD8ED481-53F7-3951-9FE7-3E05C9E878CA}"/>
              </a:ext>
            </a:extLst>
          </p:cNvPr>
          <p:cNvCxnSpPr>
            <a:cxnSpLocks/>
          </p:cNvCxnSpPr>
          <p:nvPr/>
        </p:nvCxnSpPr>
        <p:spPr>
          <a:xfrm>
            <a:off x="2394299" y="3708147"/>
            <a:ext cx="5102423" cy="768777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AFFB715-165E-F2EB-9726-82B66AD5CA62}"/>
              </a:ext>
            </a:extLst>
          </p:cNvPr>
          <p:cNvCxnSpPr>
            <a:cxnSpLocks/>
          </p:cNvCxnSpPr>
          <p:nvPr/>
        </p:nvCxnSpPr>
        <p:spPr>
          <a:xfrm>
            <a:off x="5275240" y="3702729"/>
            <a:ext cx="5299921" cy="774195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99F89CCA-B290-E151-B9E8-68CB6465C6A6}"/>
              </a:ext>
            </a:extLst>
          </p:cNvPr>
          <p:cNvCxnSpPr>
            <a:cxnSpLocks/>
          </p:cNvCxnSpPr>
          <p:nvPr/>
        </p:nvCxnSpPr>
        <p:spPr>
          <a:xfrm flipH="1">
            <a:off x="2614154" y="3702729"/>
            <a:ext cx="5261205" cy="774195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2DEF0FED-3781-099B-E592-B740215576CC}"/>
              </a:ext>
            </a:extLst>
          </p:cNvPr>
          <p:cNvCxnSpPr>
            <a:cxnSpLocks/>
          </p:cNvCxnSpPr>
          <p:nvPr/>
        </p:nvCxnSpPr>
        <p:spPr>
          <a:xfrm flipH="1">
            <a:off x="5275240" y="3694696"/>
            <a:ext cx="5542048" cy="846926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FDAB13-CE2C-D96A-51BB-DD1578173F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8951"/>
            <a:ext cx="9316463" cy="53462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D020C0-48E1-8422-6857-23CAAA48EAD3}"/>
              </a:ext>
            </a:extLst>
          </p:cNvPr>
          <p:cNvSpPr/>
          <p:nvPr/>
        </p:nvSpPr>
        <p:spPr bwMode="white">
          <a:xfrm>
            <a:off x="1847528" y="6113336"/>
            <a:ext cx="615973" cy="55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FC9018-8BFB-D0E8-8224-D8370544879A}"/>
              </a:ext>
            </a:extLst>
          </p:cNvPr>
          <p:cNvSpPr/>
          <p:nvPr/>
        </p:nvSpPr>
        <p:spPr bwMode="white">
          <a:xfrm>
            <a:off x="3993962" y="6165304"/>
            <a:ext cx="615972" cy="55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282CF2-01C6-074D-F5C9-D6844501FBB7}"/>
              </a:ext>
            </a:extLst>
          </p:cNvPr>
          <p:cNvSpPr/>
          <p:nvPr/>
        </p:nvSpPr>
        <p:spPr bwMode="white">
          <a:xfrm>
            <a:off x="6200108" y="6113336"/>
            <a:ext cx="615972" cy="55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3FB5A6-1504-3A12-D1F2-4B1C94645093}"/>
              </a:ext>
            </a:extLst>
          </p:cNvPr>
          <p:cNvSpPr/>
          <p:nvPr/>
        </p:nvSpPr>
        <p:spPr bwMode="white">
          <a:xfrm>
            <a:off x="8346541" y="6149051"/>
            <a:ext cx="615972" cy="55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01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729432-A378-A3A6-E9D8-F07DF31B72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1224000"/>
            <a:ext cx="8976360" cy="5501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2223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EE1B8E-5F79-2604-9597-23FE71DC80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56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6A2D93-8054-2CE4-13B5-824088EA1887}"/>
              </a:ext>
            </a:extLst>
          </p:cNvPr>
          <p:cNvSpPr/>
          <p:nvPr/>
        </p:nvSpPr>
        <p:spPr bwMode="white">
          <a:xfrm>
            <a:off x="788463" y="3055634"/>
            <a:ext cx="2770730" cy="79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1D738B-9FA8-08AF-F734-9AE94A64300E}"/>
              </a:ext>
            </a:extLst>
          </p:cNvPr>
          <p:cNvSpPr/>
          <p:nvPr/>
        </p:nvSpPr>
        <p:spPr bwMode="white">
          <a:xfrm>
            <a:off x="6168060" y="3055634"/>
            <a:ext cx="2770730" cy="79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495141A5-B7CB-77CB-D463-33D3428C0A41}"/>
              </a:ext>
            </a:extLst>
          </p:cNvPr>
          <p:cNvCxnSpPr>
            <a:cxnSpLocks/>
          </p:cNvCxnSpPr>
          <p:nvPr/>
        </p:nvCxnSpPr>
        <p:spPr>
          <a:xfrm>
            <a:off x="788463" y="3072028"/>
            <a:ext cx="2618387" cy="775406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E9DD32EB-1848-AF98-FC0C-F8936A0C69D6}"/>
              </a:ext>
            </a:extLst>
          </p:cNvPr>
          <p:cNvCxnSpPr>
            <a:cxnSpLocks/>
          </p:cNvCxnSpPr>
          <p:nvPr/>
        </p:nvCxnSpPr>
        <p:spPr>
          <a:xfrm flipH="1">
            <a:off x="1199456" y="3072028"/>
            <a:ext cx="2201751" cy="933036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DFBAC8A0-8C3D-CA00-89A9-7667FDECB230}"/>
              </a:ext>
            </a:extLst>
          </p:cNvPr>
          <p:cNvCxnSpPr>
            <a:cxnSpLocks/>
          </p:cNvCxnSpPr>
          <p:nvPr/>
        </p:nvCxnSpPr>
        <p:spPr>
          <a:xfrm>
            <a:off x="6048279" y="3119105"/>
            <a:ext cx="3144065" cy="728329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693DDB7-A8DD-D0C0-EB31-46D4F3BCA429}"/>
              </a:ext>
            </a:extLst>
          </p:cNvPr>
          <p:cNvCxnSpPr>
            <a:cxnSpLocks/>
          </p:cNvCxnSpPr>
          <p:nvPr/>
        </p:nvCxnSpPr>
        <p:spPr>
          <a:xfrm flipH="1">
            <a:off x="6600056" y="3072028"/>
            <a:ext cx="2261865" cy="933036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178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2025-01-11T07:03:30Z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