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93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583F38-F145-0E90-0711-F6BAF1ADB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047" y="2986143"/>
            <a:ext cx="8361905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55424-A6D8-1394-E09D-03718C3B5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344512" cy="539865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140969"/>
            <a:ext cx="2160240" cy="8100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D85D2DB-3911-0E8B-B954-5B314F5F7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987061"/>
            <a:ext cx="2160240" cy="81009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988EA21-1217-7964-3921-54A003B1A1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899811"/>
            <a:ext cx="2160240" cy="8100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76A66E1-7D1B-95BA-11FB-DDF1B0EBB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812560"/>
            <a:ext cx="2160240" cy="81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147AC-F028-A5EB-5943-54F47B73B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608456-76AD-DFC1-D7ED-4AACF00F5B56}"/>
              </a:ext>
            </a:extLst>
          </p:cNvPr>
          <p:cNvSpPr/>
          <p:nvPr/>
        </p:nvSpPr>
        <p:spPr bwMode="white">
          <a:xfrm>
            <a:off x="5463476" y="2214988"/>
            <a:ext cx="428463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E6606-0B63-024A-2E85-B1BC03A2E6ED}"/>
              </a:ext>
            </a:extLst>
          </p:cNvPr>
          <p:cNvSpPr/>
          <p:nvPr/>
        </p:nvSpPr>
        <p:spPr bwMode="white">
          <a:xfrm>
            <a:off x="5463476" y="3691942"/>
            <a:ext cx="428463" cy="36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86089-2355-F89C-6E8F-37B609BF2BED}"/>
              </a:ext>
            </a:extLst>
          </p:cNvPr>
          <p:cNvSpPr/>
          <p:nvPr/>
        </p:nvSpPr>
        <p:spPr bwMode="white">
          <a:xfrm>
            <a:off x="5463476" y="4435184"/>
            <a:ext cx="428463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73A71-F1C3-8421-C8C6-CE122E33986F}"/>
              </a:ext>
            </a:extLst>
          </p:cNvPr>
          <p:cNvSpPr/>
          <p:nvPr/>
        </p:nvSpPr>
        <p:spPr bwMode="white">
          <a:xfrm>
            <a:off x="5463476" y="5178426"/>
            <a:ext cx="428463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0F086-42A8-134B-49FD-1A9004B1377D}"/>
              </a:ext>
            </a:extLst>
          </p:cNvPr>
          <p:cNvSpPr/>
          <p:nvPr/>
        </p:nvSpPr>
        <p:spPr bwMode="white">
          <a:xfrm>
            <a:off x="5472997" y="5921667"/>
            <a:ext cx="418942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37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B47B9-A6F6-CE68-2271-1CCC7E5004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4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89DAC-61D6-7AC8-C369-5F4540172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E7B4E-5034-89B8-F4A6-321AFE27DC56}"/>
              </a:ext>
            </a:extLst>
          </p:cNvPr>
          <p:cNvSpPr/>
          <p:nvPr/>
        </p:nvSpPr>
        <p:spPr bwMode="white">
          <a:xfrm>
            <a:off x="893198" y="1338295"/>
            <a:ext cx="285642" cy="32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9DB31-F3A3-B873-3F93-54545C3EF0C5}"/>
              </a:ext>
            </a:extLst>
          </p:cNvPr>
          <p:cNvSpPr/>
          <p:nvPr/>
        </p:nvSpPr>
        <p:spPr bwMode="white">
          <a:xfrm>
            <a:off x="845591" y="3528967"/>
            <a:ext cx="361813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2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2B6D2-09DD-E443-8A5E-8D8CE6C239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4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08EE5-47A4-1905-00B6-C2C243A947BD}"/>
              </a:ext>
            </a:extLst>
          </p:cNvPr>
          <p:cNvSpPr/>
          <p:nvPr/>
        </p:nvSpPr>
        <p:spPr bwMode="white">
          <a:xfrm>
            <a:off x="893198" y="1338545"/>
            <a:ext cx="285642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2025-01-10T11:11:25Z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