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2682ACF-E267-31DC-3D02-ED80EECEB2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81" y="2905190"/>
            <a:ext cx="11295238" cy="10476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4AA82A-3362-E0EF-E8A0-D1CB770B88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21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A8F44A-C653-5353-99A9-82769DDF7E04}"/>
              </a:ext>
            </a:extLst>
          </p:cNvPr>
          <p:cNvSpPr/>
          <p:nvPr/>
        </p:nvSpPr>
        <p:spPr bwMode="white">
          <a:xfrm>
            <a:off x="1302619" y="2071580"/>
            <a:ext cx="228513" cy="23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B644C1-E9D2-F48C-69EE-DD9A298F1E79}"/>
              </a:ext>
            </a:extLst>
          </p:cNvPr>
          <p:cNvSpPr/>
          <p:nvPr/>
        </p:nvSpPr>
        <p:spPr bwMode="white">
          <a:xfrm>
            <a:off x="1302619" y="3338188"/>
            <a:ext cx="228513" cy="23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01DD0-C95B-4B00-B7F9-5D6B51FC29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3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B842EB-01F9-86ED-2825-3F1F117D31FD}"/>
              </a:ext>
            </a:extLst>
          </p:cNvPr>
          <p:cNvSpPr/>
          <p:nvPr/>
        </p:nvSpPr>
        <p:spPr bwMode="white">
          <a:xfrm>
            <a:off x="1293098" y="2062063"/>
            <a:ext cx="247556" cy="22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51A40E-DA3D-A2E1-760C-DD94A63BF432}"/>
              </a:ext>
            </a:extLst>
          </p:cNvPr>
          <p:cNvSpPr/>
          <p:nvPr/>
        </p:nvSpPr>
        <p:spPr bwMode="white">
          <a:xfrm>
            <a:off x="1283576" y="3328681"/>
            <a:ext cx="257078" cy="22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60FE1C-ADAB-921B-9DF9-1737043CCCF6}"/>
              </a:ext>
            </a:extLst>
          </p:cNvPr>
          <p:cNvSpPr/>
          <p:nvPr/>
        </p:nvSpPr>
        <p:spPr bwMode="white">
          <a:xfrm>
            <a:off x="1312141" y="3966751"/>
            <a:ext cx="209471" cy="22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D2AAFE-3BBE-6972-0247-3BEDDB450170}"/>
              </a:ext>
            </a:extLst>
          </p:cNvPr>
          <p:cNvSpPr/>
          <p:nvPr/>
        </p:nvSpPr>
        <p:spPr bwMode="white">
          <a:xfrm>
            <a:off x="1312141" y="4595299"/>
            <a:ext cx="209471" cy="23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3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5142C2-BAD1-E3B4-1BEE-9C259F0843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04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9AB91D-94B0-6739-735D-67025ACAE7D4}"/>
              </a:ext>
            </a:extLst>
          </p:cNvPr>
          <p:cNvSpPr/>
          <p:nvPr/>
        </p:nvSpPr>
        <p:spPr bwMode="white">
          <a:xfrm>
            <a:off x="4367808" y="3625859"/>
            <a:ext cx="576064" cy="37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8A51C0-36C7-7552-11AF-8CBE7FC146F0}"/>
              </a:ext>
            </a:extLst>
          </p:cNvPr>
          <p:cNvSpPr/>
          <p:nvPr/>
        </p:nvSpPr>
        <p:spPr bwMode="white">
          <a:xfrm>
            <a:off x="7104112" y="3625858"/>
            <a:ext cx="720080" cy="37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39B68B-B8BB-56AC-4750-9630BFD757DD}"/>
              </a:ext>
            </a:extLst>
          </p:cNvPr>
          <p:cNvSpPr/>
          <p:nvPr/>
        </p:nvSpPr>
        <p:spPr bwMode="white">
          <a:xfrm>
            <a:off x="3719736" y="5229200"/>
            <a:ext cx="53795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ACD3FF-43A2-8F71-2D1F-22CA09C9510D}"/>
              </a:ext>
            </a:extLst>
          </p:cNvPr>
          <p:cNvSpPr/>
          <p:nvPr/>
        </p:nvSpPr>
        <p:spPr bwMode="white">
          <a:xfrm>
            <a:off x="8256240" y="5274092"/>
            <a:ext cx="792088" cy="45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93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D0175-15E2-C6F6-BF47-557B8286DE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75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5989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2025-01-11T08:59:33Z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