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A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B3F0A0B-081F-F597-F102-9FDDA5E82B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190" y="3052809"/>
            <a:ext cx="11647619" cy="75238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5EAE21-B79C-4D20-6CE5-0203CE9AFC3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247"/>
          <a:stretch/>
        </p:blipFill>
        <p:spPr>
          <a:xfrm>
            <a:off x="360000" y="1224000"/>
            <a:ext cx="11340000" cy="76484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9FD2C36-7581-991E-C1A9-F292C81ECF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216010"/>
            <a:ext cx="10297144" cy="3085198"/>
          </a:xfrm>
          <a:prstGeom prst="rect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F2794686-671A-830C-CD9F-DA121EDF7F96}"/>
              </a:ext>
            </a:extLst>
          </p:cNvPr>
          <p:cNvCxnSpPr>
            <a:cxnSpLocks/>
          </p:cNvCxnSpPr>
          <p:nvPr/>
        </p:nvCxnSpPr>
        <p:spPr>
          <a:xfrm>
            <a:off x="2135560" y="3666728"/>
            <a:ext cx="5616624" cy="1130424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BFAA2D79-90BB-B0DA-16A0-A0228863CD06}"/>
              </a:ext>
            </a:extLst>
          </p:cNvPr>
          <p:cNvCxnSpPr>
            <a:cxnSpLocks/>
          </p:cNvCxnSpPr>
          <p:nvPr/>
        </p:nvCxnSpPr>
        <p:spPr>
          <a:xfrm>
            <a:off x="4295800" y="3677580"/>
            <a:ext cx="6048672" cy="1119572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FA58AC1C-43FD-9292-DBDD-9F869060421F}"/>
              </a:ext>
            </a:extLst>
          </p:cNvPr>
          <p:cNvCxnSpPr>
            <a:cxnSpLocks/>
          </p:cNvCxnSpPr>
          <p:nvPr/>
        </p:nvCxnSpPr>
        <p:spPr>
          <a:xfrm flipH="1">
            <a:off x="1847528" y="3669694"/>
            <a:ext cx="4437563" cy="1127458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C09A2B4A-1AFB-B66F-052B-E554C6AB9369}"/>
              </a:ext>
            </a:extLst>
          </p:cNvPr>
          <p:cNvCxnSpPr>
            <a:cxnSpLocks/>
          </p:cNvCxnSpPr>
          <p:nvPr/>
        </p:nvCxnSpPr>
        <p:spPr>
          <a:xfrm flipH="1">
            <a:off x="4066309" y="3677580"/>
            <a:ext cx="4437563" cy="1127458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DFD6CB25-745F-32A6-614C-DCE31CC6D0EB}"/>
              </a:ext>
            </a:extLst>
          </p:cNvPr>
          <p:cNvCxnSpPr>
            <a:cxnSpLocks/>
          </p:cNvCxnSpPr>
          <p:nvPr/>
        </p:nvCxnSpPr>
        <p:spPr>
          <a:xfrm flipH="1">
            <a:off x="6204012" y="3685466"/>
            <a:ext cx="4437563" cy="1127458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EA98AE-9A27-B6E4-0B5D-C9459E0686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94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A52F9B-CA29-9DA7-D6AF-7D06BC9A7875}"/>
              </a:ext>
            </a:extLst>
          </p:cNvPr>
          <p:cNvSpPr/>
          <p:nvPr/>
        </p:nvSpPr>
        <p:spPr bwMode="white">
          <a:xfrm>
            <a:off x="3791744" y="4466399"/>
            <a:ext cx="4464496" cy="546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A29DD64-3A3F-B9D7-7CAA-AF65D7AFAC12}"/>
              </a:ext>
            </a:extLst>
          </p:cNvPr>
          <p:cNvSpPr/>
          <p:nvPr/>
        </p:nvSpPr>
        <p:spPr bwMode="white">
          <a:xfrm>
            <a:off x="2927648" y="5322112"/>
            <a:ext cx="4248471" cy="483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455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72B781-0599-6BF7-3AB6-363E3FF202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776560" cy="55060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41BA4E-FF91-15AB-869B-4D4C0DE9F2F9}"/>
              </a:ext>
            </a:extLst>
          </p:cNvPr>
          <p:cNvSpPr/>
          <p:nvPr/>
        </p:nvSpPr>
        <p:spPr bwMode="white">
          <a:xfrm>
            <a:off x="1408513" y="3861048"/>
            <a:ext cx="649066" cy="572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5787BC-F08B-505F-2773-F63E905F431E}"/>
              </a:ext>
            </a:extLst>
          </p:cNvPr>
          <p:cNvSpPr/>
          <p:nvPr/>
        </p:nvSpPr>
        <p:spPr bwMode="white">
          <a:xfrm>
            <a:off x="1492632" y="4653136"/>
            <a:ext cx="514571" cy="495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43DB05-A21B-CCA9-5DA7-E011AEC6F653}"/>
              </a:ext>
            </a:extLst>
          </p:cNvPr>
          <p:cNvSpPr/>
          <p:nvPr/>
        </p:nvSpPr>
        <p:spPr bwMode="white">
          <a:xfrm>
            <a:off x="1408513" y="5445223"/>
            <a:ext cx="617733" cy="572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59409B-6BB8-1133-804D-D9272C07D636}"/>
              </a:ext>
            </a:extLst>
          </p:cNvPr>
          <p:cNvSpPr/>
          <p:nvPr/>
        </p:nvSpPr>
        <p:spPr bwMode="white">
          <a:xfrm>
            <a:off x="1492632" y="6165304"/>
            <a:ext cx="514571" cy="560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246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98E961-2BD6-F4F5-36E8-9EDEC5376A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7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2982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E0A3EBB5-A326-BE60-A38E-DA8E13BD78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792" y="1317842"/>
            <a:ext cx="10236726" cy="3335294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58B47FAD-64AA-98C4-BD8C-59FD54F9F06E}"/>
              </a:ext>
            </a:extLst>
          </p:cNvPr>
          <p:cNvCxnSpPr>
            <a:cxnSpLocks/>
          </p:cNvCxnSpPr>
          <p:nvPr/>
        </p:nvCxnSpPr>
        <p:spPr>
          <a:xfrm>
            <a:off x="1641924" y="2985489"/>
            <a:ext cx="4670100" cy="1235599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41BED57A-6BCC-CCCE-B07A-0176E902A35C}"/>
              </a:ext>
            </a:extLst>
          </p:cNvPr>
          <p:cNvCxnSpPr>
            <a:cxnSpLocks/>
          </p:cNvCxnSpPr>
          <p:nvPr/>
        </p:nvCxnSpPr>
        <p:spPr>
          <a:xfrm>
            <a:off x="4367808" y="2991122"/>
            <a:ext cx="4670100" cy="1235599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64EAF2C6-689B-CC99-5100-7596A5036EF8}"/>
              </a:ext>
            </a:extLst>
          </p:cNvPr>
          <p:cNvCxnSpPr>
            <a:cxnSpLocks/>
          </p:cNvCxnSpPr>
          <p:nvPr/>
        </p:nvCxnSpPr>
        <p:spPr>
          <a:xfrm flipV="1">
            <a:off x="1271464" y="2979856"/>
            <a:ext cx="5431394" cy="1241232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AEE96DEE-96F3-F24F-5DE0-CD9E9A10AD3E}"/>
              </a:ext>
            </a:extLst>
          </p:cNvPr>
          <p:cNvCxnSpPr>
            <a:cxnSpLocks/>
          </p:cNvCxnSpPr>
          <p:nvPr/>
        </p:nvCxnSpPr>
        <p:spPr>
          <a:xfrm flipV="1">
            <a:off x="4164430" y="2955524"/>
            <a:ext cx="5431394" cy="1241232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6233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2025-01-10T14:46:52Z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