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4" autoAdjust="0"/>
    <p:restoredTop sz="94660"/>
  </p:normalViewPr>
  <p:slideViewPr>
    <p:cSldViewPr showGuides="1">
      <p:cViewPr varScale="1">
        <p:scale>
          <a:sx n="64" d="100"/>
          <a:sy n="64" d="100"/>
        </p:scale>
        <p:origin x="66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399A49-279B-F9B4-06BC-541FCA0D3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71" y="2943285"/>
            <a:ext cx="5742857" cy="9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00316-C753-5A8B-2FC1-4679B4685D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26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002E67-AC3F-FF4A-1DD4-CA40989DBB56}"/>
              </a:ext>
            </a:extLst>
          </p:cNvPr>
          <p:cNvSpPr/>
          <p:nvPr/>
        </p:nvSpPr>
        <p:spPr bwMode="white">
          <a:xfrm>
            <a:off x="1283576" y="1930718"/>
            <a:ext cx="238035" cy="2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F08D878-7AA3-6F94-D974-04C6244C1B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911424" y="3068960"/>
            <a:ext cx="9552424" cy="11815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646B56-2E0E-C06C-9270-D22787EF9878}"/>
              </a:ext>
            </a:extLst>
          </p:cNvPr>
          <p:cNvSpPr/>
          <p:nvPr/>
        </p:nvSpPr>
        <p:spPr bwMode="white">
          <a:xfrm>
            <a:off x="1292280" y="3173774"/>
            <a:ext cx="247556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5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C1EE0-4DC4-0701-CB5E-3B9124E49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6E55A-9A8F-84B0-D960-2B4D663A7147}"/>
              </a:ext>
            </a:extLst>
          </p:cNvPr>
          <p:cNvSpPr/>
          <p:nvPr/>
        </p:nvSpPr>
        <p:spPr bwMode="white">
          <a:xfrm>
            <a:off x="740856" y="1338320"/>
            <a:ext cx="247556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09AFE3-1534-6F28-D29C-BEBC1CE44998}"/>
              </a:ext>
            </a:extLst>
          </p:cNvPr>
          <p:cNvSpPr/>
          <p:nvPr/>
        </p:nvSpPr>
        <p:spPr bwMode="white">
          <a:xfrm>
            <a:off x="712292" y="2538685"/>
            <a:ext cx="295163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053330-637F-2533-697B-A66BDFA5A00D}"/>
              </a:ext>
            </a:extLst>
          </p:cNvPr>
          <p:cNvSpPr/>
          <p:nvPr/>
        </p:nvSpPr>
        <p:spPr bwMode="white">
          <a:xfrm>
            <a:off x="712292" y="3729524"/>
            <a:ext cx="295163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1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AA317-97B1-61FA-4CCB-7BD49E9870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0846C-4940-AC19-DFE8-B65721ADC14D}"/>
              </a:ext>
            </a:extLst>
          </p:cNvPr>
          <p:cNvSpPr/>
          <p:nvPr/>
        </p:nvSpPr>
        <p:spPr bwMode="white">
          <a:xfrm>
            <a:off x="1274055" y="1939556"/>
            <a:ext cx="257078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0C8BE9-2866-40DF-5F6E-E010C58397D0}"/>
              </a:ext>
            </a:extLst>
          </p:cNvPr>
          <p:cNvSpPr/>
          <p:nvPr/>
        </p:nvSpPr>
        <p:spPr bwMode="white">
          <a:xfrm>
            <a:off x="7272544" y="1939556"/>
            <a:ext cx="295163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DF216D-59E7-C742-01FD-4CA2B9ECC2C3}"/>
              </a:ext>
            </a:extLst>
          </p:cNvPr>
          <p:cNvSpPr/>
          <p:nvPr/>
        </p:nvSpPr>
        <p:spPr bwMode="white">
          <a:xfrm>
            <a:off x="1274055" y="2540623"/>
            <a:ext cx="247556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651B30-7066-591C-B45F-C8A48DD8A75F}"/>
              </a:ext>
            </a:extLst>
          </p:cNvPr>
          <p:cNvSpPr/>
          <p:nvPr/>
        </p:nvSpPr>
        <p:spPr bwMode="white">
          <a:xfrm>
            <a:off x="7310629" y="2540623"/>
            <a:ext cx="238035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ABF248-108F-A517-0A61-3F5AD634CB2A}"/>
              </a:ext>
            </a:extLst>
          </p:cNvPr>
          <p:cNvSpPr/>
          <p:nvPr/>
        </p:nvSpPr>
        <p:spPr bwMode="white">
          <a:xfrm>
            <a:off x="1283576" y="3141691"/>
            <a:ext cx="228513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97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AC5C6-8244-2664-78DB-9942B6DEF1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2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6FDC6-357D-12FF-9B2F-02617EC857E8}"/>
              </a:ext>
            </a:extLst>
          </p:cNvPr>
          <p:cNvSpPr/>
          <p:nvPr/>
        </p:nvSpPr>
        <p:spPr bwMode="white">
          <a:xfrm>
            <a:off x="1283576" y="1929880"/>
            <a:ext cx="238035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635723-AC48-A01C-7279-16A086DF0286}"/>
              </a:ext>
            </a:extLst>
          </p:cNvPr>
          <p:cNvSpPr/>
          <p:nvPr/>
        </p:nvSpPr>
        <p:spPr bwMode="white">
          <a:xfrm>
            <a:off x="1283576" y="3122245"/>
            <a:ext cx="238035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E53FD-5FC3-A713-D15F-C7B0BF1DCA7F}"/>
              </a:ext>
            </a:extLst>
          </p:cNvPr>
          <p:cNvSpPr/>
          <p:nvPr/>
        </p:nvSpPr>
        <p:spPr bwMode="white">
          <a:xfrm>
            <a:off x="1245491" y="4314611"/>
            <a:ext cx="304685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4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5B06D-018F-3C21-A324-339003F12D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5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AF7BC-7DC7-A608-542C-D8D7145E6A29}"/>
              </a:ext>
            </a:extLst>
          </p:cNvPr>
          <p:cNvSpPr/>
          <p:nvPr/>
        </p:nvSpPr>
        <p:spPr bwMode="white">
          <a:xfrm>
            <a:off x="750377" y="1414560"/>
            <a:ext cx="238035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3104D-F3A4-8B40-6617-9F3EB788A59D}"/>
              </a:ext>
            </a:extLst>
          </p:cNvPr>
          <p:cNvSpPr/>
          <p:nvPr/>
        </p:nvSpPr>
        <p:spPr bwMode="white">
          <a:xfrm>
            <a:off x="712292" y="2605560"/>
            <a:ext cx="295163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14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7A943-34EB-4273-8FEF-37C1B96F1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3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2CC05D-A5CC-2A18-796C-9C0FB0E6AABE}"/>
              </a:ext>
            </a:extLst>
          </p:cNvPr>
          <p:cNvSpPr/>
          <p:nvPr/>
        </p:nvSpPr>
        <p:spPr bwMode="white">
          <a:xfrm>
            <a:off x="2797481" y="2376230"/>
            <a:ext cx="257078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AACFF9-EB77-F36F-60FE-B9F0E3CABE59}"/>
              </a:ext>
            </a:extLst>
          </p:cNvPr>
          <p:cNvSpPr/>
          <p:nvPr/>
        </p:nvSpPr>
        <p:spPr bwMode="white">
          <a:xfrm>
            <a:off x="2730831" y="3284984"/>
            <a:ext cx="295163" cy="4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944D3F-8E2F-AD8C-14CE-E3E1088BC597}"/>
              </a:ext>
            </a:extLst>
          </p:cNvPr>
          <p:cNvSpPr/>
          <p:nvPr/>
        </p:nvSpPr>
        <p:spPr bwMode="white">
          <a:xfrm>
            <a:off x="2730831" y="4509285"/>
            <a:ext cx="295163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00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39D25-A6FF-F71B-62FC-FCDF8CF5A9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4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BBEC7-95B2-B591-5E9C-1267A6C07B60}"/>
              </a:ext>
            </a:extLst>
          </p:cNvPr>
          <p:cNvSpPr/>
          <p:nvPr/>
        </p:nvSpPr>
        <p:spPr bwMode="white">
          <a:xfrm>
            <a:off x="1775521" y="1224000"/>
            <a:ext cx="393546" cy="47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E4AC5C-CAC4-44A1-C197-94961A95B8DD}"/>
              </a:ext>
            </a:extLst>
          </p:cNvPr>
          <p:cNvSpPr/>
          <p:nvPr/>
        </p:nvSpPr>
        <p:spPr bwMode="white">
          <a:xfrm>
            <a:off x="1902468" y="1939064"/>
            <a:ext cx="266599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84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7828E-391A-F85B-54F3-75AE790946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06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D553D-3D56-F4E0-8BD9-520130486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1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70DF4-C19D-B7DA-0E4B-842FBD7CF4CC}"/>
              </a:ext>
            </a:extLst>
          </p:cNvPr>
          <p:cNvSpPr/>
          <p:nvPr/>
        </p:nvSpPr>
        <p:spPr bwMode="white">
          <a:xfrm>
            <a:off x="3130730" y="1873132"/>
            <a:ext cx="238035" cy="2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70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820EE-1F56-315B-412D-33166A8840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68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50D89D-6893-E263-576A-AF0339C0B3C6}"/>
              </a:ext>
            </a:extLst>
          </p:cNvPr>
          <p:cNvSpPr/>
          <p:nvPr/>
        </p:nvSpPr>
        <p:spPr bwMode="white">
          <a:xfrm>
            <a:off x="797984" y="1959649"/>
            <a:ext cx="228513" cy="1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3A8F75-F119-A800-F905-DBACC8D847C3}"/>
              </a:ext>
            </a:extLst>
          </p:cNvPr>
          <p:cNvSpPr/>
          <p:nvPr/>
        </p:nvSpPr>
        <p:spPr bwMode="white">
          <a:xfrm>
            <a:off x="797984" y="2494667"/>
            <a:ext cx="228513" cy="1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8F4E5-025D-79AB-15ED-6B7CE51C87C1}"/>
              </a:ext>
            </a:extLst>
          </p:cNvPr>
          <p:cNvSpPr/>
          <p:nvPr/>
        </p:nvSpPr>
        <p:spPr bwMode="white">
          <a:xfrm>
            <a:off x="797984" y="3020131"/>
            <a:ext cx="228513" cy="1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C40AE6-9D09-E96D-9E89-0A99DBB54F98}"/>
              </a:ext>
            </a:extLst>
          </p:cNvPr>
          <p:cNvSpPr/>
          <p:nvPr/>
        </p:nvSpPr>
        <p:spPr bwMode="white">
          <a:xfrm>
            <a:off x="702770" y="3411841"/>
            <a:ext cx="380856" cy="32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03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6C39F-09DC-A49F-9185-6853BB9472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360000" y="1224000"/>
            <a:ext cx="9696440" cy="4207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407EA3-F018-1411-B8F2-89AF1ED11EF7}"/>
              </a:ext>
            </a:extLst>
          </p:cNvPr>
          <p:cNvSpPr/>
          <p:nvPr/>
        </p:nvSpPr>
        <p:spPr bwMode="white">
          <a:xfrm>
            <a:off x="1283576" y="2616949"/>
            <a:ext cx="238035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4B5D25-4F71-85E9-6F31-24C4E0BAF994}"/>
              </a:ext>
            </a:extLst>
          </p:cNvPr>
          <p:cNvSpPr/>
          <p:nvPr/>
        </p:nvSpPr>
        <p:spPr bwMode="white">
          <a:xfrm>
            <a:off x="1283576" y="3246639"/>
            <a:ext cx="238035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13BC3-3C84-7D06-BD03-62CAB54E0542}"/>
              </a:ext>
            </a:extLst>
          </p:cNvPr>
          <p:cNvSpPr/>
          <p:nvPr/>
        </p:nvSpPr>
        <p:spPr bwMode="white">
          <a:xfrm>
            <a:off x="1245491" y="3866788"/>
            <a:ext cx="295163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AE8860-C3EA-6D45-BDBE-8D3BA22C7559}"/>
              </a:ext>
            </a:extLst>
          </p:cNvPr>
          <p:cNvSpPr/>
          <p:nvPr/>
        </p:nvSpPr>
        <p:spPr bwMode="white">
          <a:xfrm>
            <a:off x="1274055" y="4477396"/>
            <a:ext cx="257078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3D0A29-A4F5-0ABF-F6AF-CBC4AD3004DB}"/>
              </a:ext>
            </a:extLst>
          </p:cNvPr>
          <p:cNvSpPr/>
          <p:nvPr/>
        </p:nvSpPr>
        <p:spPr bwMode="white">
          <a:xfrm>
            <a:off x="1245491" y="5107085"/>
            <a:ext cx="295163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9402A-0DC1-1CA4-CCA0-4253A55824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7C132E-BE26-7279-4C67-2624CAC2E786}"/>
              </a:ext>
            </a:extLst>
          </p:cNvPr>
          <p:cNvSpPr/>
          <p:nvPr/>
        </p:nvSpPr>
        <p:spPr bwMode="white">
          <a:xfrm>
            <a:off x="1245491" y="1938503"/>
            <a:ext cx="295163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A17F88-6C56-0562-CD20-3C02EE0EF2BF}"/>
              </a:ext>
            </a:extLst>
          </p:cNvPr>
          <p:cNvSpPr/>
          <p:nvPr/>
        </p:nvSpPr>
        <p:spPr bwMode="white">
          <a:xfrm>
            <a:off x="1245491" y="3377036"/>
            <a:ext cx="295163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49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5F1F8-4BEC-53F8-5A01-23AABF9B74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0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6A5EC5-8916-03F2-E22B-F1938906DF50}"/>
              </a:ext>
            </a:extLst>
          </p:cNvPr>
          <p:cNvSpPr/>
          <p:nvPr/>
        </p:nvSpPr>
        <p:spPr bwMode="white">
          <a:xfrm>
            <a:off x="573908" y="1268760"/>
            <a:ext cx="553540" cy="4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07FA6D-FA67-50C2-461E-6840DE2A376A}"/>
              </a:ext>
            </a:extLst>
          </p:cNvPr>
          <p:cNvSpPr/>
          <p:nvPr/>
        </p:nvSpPr>
        <p:spPr bwMode="white">
          <a:xfrm>
            <a:off x="712292" y="2786868"/>
            <a:ext cx="295163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A25BEA-CBAF-D1C8-7E2A-94A8EDBDA02D}"/>
              </a:ext>
            </a:extLst>
          </p:cNvPr>
          <p:cNvSpPr/>
          <p:nvPr/>
        </p:nvSpPr>
        <p:spPr bwMode="white">
          <a:xfrm>
            <a:off x="750377" y="4225851"/>
            <a:ext cx="238035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11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440CE-55F2-BDDC-94C1-4745DE3832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83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7E875-ED2A-E54A-B56B-54E968CFB06E}"/>
              </a:ext>
            </a:extLst>
          </p:cNvPr>
          <p:cNvSpPr/>
          <p:nvPr/>
        </p:nvSpPr>
        <p:spPr bwMode="white">
          <a:xfrm>
            <a:off x="1502569" y="3349681"/>
            <a:ext cx="228513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9DDD9A-82E3-8266-8C7C-405F3D3142ED}"/>
              </a:ext>
            </a:extLst>
          </p:cNvPr>
          <p:cNvSpPr/>
          <p:nvPr/>
        </p:nvSpPr>
        <p:spPr bwMode="white">
          <a:xfrm>
            <a:off x="3730579" y="3359214"/>
            <a:ext cx="238035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EB4143-D30E-BCC6-8054-A3E2DDF3AAC0}"/>
              </a:ext>
            </a:extLst>
          </p:cNvPr>
          <p:cNvSpPr/>
          <p:nvPr/>
        </p:nvSpPr>
        <p:spPr bwMode="white">
          <a:xfrm>
            <a:off x="5987153" y="3359214"/>
            <a:ext cx="161863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43735B-D2E9-1D44-6937-1FAF950612D7}"/>
              </a:ext>
            </a:extLst>
          </p:cNvPr>
          <p:cNvSpPr/>
          <p:nvPr/>
        </p:nvSpPr>
        <p:spPr bwMode="white">
          <a:xfrm>
            <a:off x="8196120" y="3359214"/>
            <a:ext cx="218992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0CD866-B3C3-BB75-8C73-9A100A63F4B3}"/>
              </a:ext>
            </a:extLst>
          </p:cNvPr>
          <p:cNvSpPr/>
          <p:nvPr/>
        </p:nvSpPr>
        <p:spPr bwMode="white">
          <a:xfrm>
            <a:off x="10424130" y="3349681"/>
            <a:ext cx="209471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70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5143BB-F8DF-EA70-3A66-14F0F7B82B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3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51A53-D7DF-19DF-E20C-47388D4D95A3}"/>
              </a:ext>
            </a:extLst>
          </p:cNvPr>
          <p:cNvSpPr/>
          <p:nvPr/>
        </p:nvSpPr>
        <p:spPr bwMode="white">
          <a:xfrm>
            <a:off x="1283576" y="1919401"/>
            <a:ext cx="238035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DB7D7B-E4FC-1576-3329-CF0D33399AEA}"/>
              </a:ext>
            </a:extLst>
          </p:cNvPr>
          <p:cNvSpPr/>
          <p:nvPr/>
        </p:nvSpPr>
        <p:spPr bwMode="white">
          <a:xfrm>
            <a:off x="1245491" y="2510016"/>
            <a:ext cx="295163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451408-459A-2A9F-CB9E-F125D4797B62}"/>
              </a:ext>
            </a:extLst>
          </p:cNvPr>
          <p:cNvSpPr/>
          <p:nvPr/>
        </p:nvSpPr>
        <p:spPr bwMode="white">
          <a:xfrm>
            <a:off x="1245491" y="3100631"/>
            <a:ext cx="295163" cy="2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57A10C-8345-F3CF-D8B8-9B64DC05D661}"/>
              </a:ext>
            </a:extLst>
          </p:cNvPr>
          <p:cNvSpPr/>
          <p:nvPr/>
        </p:nvSpPr>
        <p:spPr bwMode="white">
          <a:xfrm>
            <a:off x="1283576" y="3691246"/>
            <a:ext cx="238035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6768AB-8C4A-752F-ACC7-1B3C64C80D2D}"/>
              </a:ext>
            </a:extLst>
          </p:cNvPr>
          <p:cNvSpPr/>
          <p:nvPr/>
        </p:nvSpPr>
        <p:spPr bwMode="white">
          <a:xfrm>
            <a:off x="1245491" y="4281861"/>
            <a:ext cx="295163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58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75469-96DC-BD77-8826-8D8F538473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6F736B-49D6-609E-F7EB-0D5C0B020A7F}"/>
              </a:ext>
            </a:extLst>
          </p:cNvPr>
          <p:cNvSpPr/>
          <p:nvPr/>
        </p:nvSpPr>
        <p:spPr bwMode="white">
          <a:xfrm>
            <a:off x="2064332" y="3388189"/>
            <a:ext cx="380856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DAB921-7322-1570-B2D4-FE1CCB4B060F}"/>
              </a:ext>
            </a:extLst>
          </p:cNvPr>
          <p:cNvSpPr/>
          <p:nvPr/>
        </p:nvSpPr>
        <p:spPr bwMode="white">
          <a:xfrm>
            <a:off x="7263022" y="3388189"/>
            <a:ext cx="380856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0DF6EB-7F58-1916-ECD9-1E4CDA0FB4D5}"/>
              </a:ext>
            </a:extLst>
          </p:cNvPr>
          <p:cNvSpPr/>
          <p:nvPr/>
        </p:nvSpPr>
        <p:spPr bwMode="white">
          <a:xfrm>
            <a:off x="9948060" y="3388189"/>
            <a:ext cx="380856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D7B5ED-BBA4-5AB8-5422-217B17041737}"/>
              </a:ext>
            </a:extLst>
          </p:cNvPr>
          <p:cNvSpPr/>
          <p:nvPr/>
        </p:nvSpPr>
        <p:spPr bwMode="white">
          <a:xfrm>
            <a:off x="4082871" y="4246237"/>
            <a:ext cx="380856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82CD9E-5F63-B8B1-AAE1-F68F4FE43812}"/>
              </a:ext>
            </a:extLst>
          </p:cNvPr>
          <p:cNvSpPr/>
          <p:nvPr/>
        </p:nvSpPr>
        <p:spPr bwMode="white">
          <a:xfrm>
            <a:off x="5425390" y="4246237"/>
            <a:ext cx="380856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6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CD9A0-A77A-D6FA-34E4-63DB3FA0E2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2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5E823-9243-7A73-F747-80AA37463E06}"/>
              </a:ext>
            </a:extLst>
          </p:cNvPr>
          <p:cNvSpPr/>
          <p:nvPr/>
        </p:nvSpPr>
        <p:spPr bwMode="white">
          <a:xfrm>
            <a:off x="1255012" y="2578527"/>
            <a:ext cx="295163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5CC194-9260-CCB3-EC37-3BBA4BD0B35C}"/>
              </a:ext>
            </a:extLst>
          </p:cNvPr>
          <p:cNvSpPr/>
          <p:nvPr/>
        </p:nvSpPr>
        <p:spPr bwMode="white">
          <a:xfrm>
            <a:off x="1255012" y="3169940"/>
            <a:ext cx="295163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878A59-4781-8C55-5B1D-C153FB4BD396}"/>
              </a:ext>
            </a:extLst>
          </p:cNvPr>
          <p:cNvSpPr/>
          <p:nvPr/>
        </p:nvSpPr>
        <p:spPr bwMode="white">
          <a:xfrm>
            <a:off x="1274055" y="3751814"/>
            <a:ext cx="257078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4FD442-42D4-296C-B1DF-B29F890815FD}"/>
              </a:ext>
            </a:extLst>
          </p:cNvPr>
          <p:cNvSpPr/>
          <p:nvPr/>
        </p:nvSpPr>
        <p:spPr bwMode="white">
          <a:xfrm>
            <a:off x="1274055" y="4343228"/>
            <a:ext cx="257078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BBEE81-9CDE-07AE-F2BE-F6143A854DEB}"/>
              </a:ext>
            </a:extLst>
          </p:cNvPr>
          <p:cNvSpPr/>
          <p:nvPr/>
        </p:nvSpPr>
        <p:spPr bwMode="white">
          <a:xfrm>
            <a:off x="1274055" y="4934641"/>
            <a:ext cx="257078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6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4EB70-C752-C64A-14D9-E3316BCCAC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7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BD2FAB-167F-A51B-AAAA-B2FA0ABA24FA}"/>
              </a:ext>
            </a:extLst>
          </p:cNvPr>
          <p:cNvSpPr/>
          <p:nvPr/>
        </p:nvSpPr>
        <p:spPr bwMode="white">
          <a:xfrm>
            <a:off x="2216675" y="3608893"/>
            <a:ext cx="447506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C2DE58-4DCD-B40F-7915-FF42CA94D499}"/>
              </a:ext>
            </a:extLst>
          </p:cNvPr>
          <p:cNvSpPr/>
          <p:nvPr/>
        </p:nvSpPr>
        <p:spPr bwMode="white">
          <a:xfrm>
            <a:off x="6587002" y="3608893"/>
            <a:ext cx="495113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55FB15-0A29-4341-D777-0844EC5C522D}"/>
              </a:ext>
            </a:extLst>
          </p:cNvPr>
          <p:cNvSpPr/>
          <p:nvPr/>
        </p:nvSpPr>
        <p:spPr bwMode="white">
          <a:xfrm>
            <a:off x="10452695" y="3608893"/>
            <a:ext cx="409420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848093-2C52-29E0-DB9A-5A5A248D2F9D}"/>
              </a:ext>
            </a:extLst>
          </p:cNvPr>
          <p:cNvSpPr/>
          <p:nvPr/>
        </p:nvSpPr>
        <p:spPr bwMode="white">
          <a:xfrm>
            <a:off x="2502317" y="4200347"/>
            <a:ext cx="371335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987AD9-5AAC-D50D-592C-3539F029672D}"/>
              </a:ext>
            </a:extLst>
          </p:cNvPr>
          <p:cNvSpPr/>
          <p:nvPr/>
        </p:nvSpPr>
        <p:spPr bwMode="white">
          <a:xfrm>
            <a:off x="6691738" y="4200347"/>
            <a:ext cx="466549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03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2025-01-10T07:26:08Z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