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986EA3-CFFE-605C-7281-1FD847840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047" y="2276619"/>
            <a:ext cx="7561905" cy="230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394EC-CE2A-B09A-5A17-8D788490B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72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BF1CC3-48D2-F5B2-02BB-66111F9A83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3868" r="95772" b="52734"/>
          <a:stretch/>
        </p:blipFill>
        <p:spPr>
          <a:xfrm>
            <a:off x="479376" y="3356992"/>
            <a:ext cx="360040" cy="13681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9CC72-F239-7306-DB7E-FF3D411ED1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6709"/>
            <a:ext cx="11340000" cy="409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D3306-5525-1100-AC38-B73DA90584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5164"/>
            <a:ext cx="11340000" cy="36760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E5F52A-AB85-9C1A-4273-D84F438BAB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3868" r="95772" b="52734"/>
          <a:stretch/>
        </p:blipFill>
        <p:spPr>
          <a:xfrm>
            <a:off x="479376" y="2204864"/>
            <a:ext cx="36004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18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FE99A-9375-F39C-4F77-AC9661125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2924"/>
            <a:ext cx="11340000" cy="211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840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