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08FA0AF-2CF1-C4B5-71C9-1EE24305D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333" y="2986143"/>
            <a:ext cx="8933333" cy="8857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DF07F-2371-0049-FB2C-076F26D6F6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1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83296-3CB1-10AA-8D4A-6A71D182AE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7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F4790A-59FB-CD55-BF84-EDAD83A0459C}"/>
              </a:ext>
            </a:extLst>
          </p:cNvPr>
          <p:cNvSpPr/>
          <p:nvPr/>
        </p:nvSpPr>
        <p:spPr bwMode="white">
          <a:xfrm>
            <a:off x="9262518" y="2873346"/>
            <a:ext cx="361813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145F13-4504-0BE8-F8AF-B0B769A865E8}"/>
              </a:ext>
            </a:extLst>
          </p:cNvPr>
          <p:cNvSpPr/>
          <p:nvPr/>
        </p:nvSpPr>
        <p:spPr bwMode="white">
          <a:xfrm>
            <a:off x="7377279" y="3502576"/>
            <a:ext cx="361813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F71512-5A50-0025-FB39-AD4D4413FDBA}"/>
              </a:ext>
            </a:extLst>
          </p:cNvPr>
          <p:cNvSpPr/>
          <p:nvPr/>
        </p:nvSpPr>
        <p:spPr bwMode="white">
          <a:xfrm>
            <a:off x="5492040" y="4131806"/>
            <a:ext cx="361813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09B4BD-C16B-4C0F-7289-CD1708797C66}"/>
              </a:ext>
            </a:extLst>
          </p:cNvPr>
          <p:cNvSpPr/>
          <p:nvPr/>
        </p:nvSpPr>
        <p:spPr bwMode="white">
          <a:xfrm>
            <a:off x="3597279" y="4761037"/>
            <a:ext cx="371335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5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905CED-1656-5A73-62B8-031C464761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8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402331-126B-DE22-9AA1-434C4E20E137}"/>
              </a:ext>
            </a:extLst>
          </p:cNvPr>
          <p:cNvSpPr/>
          <p:nvPr/>
        </p:nvSpPr>
        <p:spPr bwMode="white">
          <a:xfrm>
            <a:off x="769420" y="1834948"/>
            <a:ext cx="199949" cy="2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63FECF-9AE5-67A1-8169-E078D0DA90B9}"/>
              </a:ext>
            </a:extLst>
          </p:cNvPr>
          <p:cNvSpPr/>
          <p:nvPr/>
        </p:nvSpPr>
        <p:spPr bwMode="white">
          <a:xfrm>
            <a:off x="740856" y="2340889"/>
            <a:ext cx="247556" cy="34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D39FFB-2D15-8665-874C-FE3971089185}"/>
              </a:ext>
            </a:extLst>
          </p:cNvPr>
          <p:cNvSpPr/>
          <p:nvPr/>
        </p:nvSpPr>
        <p:spPr bwMode="white">
          <a:xfrm>
            <a:off x="769420" y="2846831"/>
            <a:ext cx="199949" cy="2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703F8E-FE82-57C3-5B3B-51033D914DB5}"/>
              </a:ext>
            </a:extLst>
          </p:cNvPr>
          <p:cNvSpPr/>
          <p:nvPr/>
        </p:nvSpPr>
        <p:spPr bwMode="white">
          <a:xfrm>
            <a:off x="740856" y="3343226"/>
            <a:ext cx="247556" cy="2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83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563418-11AA-EB38-7255-B9294F5668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45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7293EEA-8B1E-7B7E-B903-ACDE538D28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911424" y="4221088"/>
            <a:ext cx="10632544" cy="24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969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674165-3ED1-B417-549B-AB088E4EA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63CF63-8931-D587-48A4-393275B29992}"/>
              </a:ext>
            </a:extLst>
          </p:cNvPr>
          <p:cNvSpPr/>
          <p:nvPr/>
        </p:nvSpPr>
        <p:spPr bwMode="white">
          <a:xfrm>
            <a:off x="2749874" y="2167411"/>
            <a:ext cx="361813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159210-15BB-05EC-ACD8-02CFF35F17BC}"/>
              </a:ext>
            </a:extLst>
          </p:cNvPr>
          <p:cNvSpPr/>
          <p:nvPr/>
        </p:nvSpPr>
        <p:spPr bwMode="white">
          <a:xfrm>
            <a:off x="4796977" y="2863058"/>
            <a:ext cx="361813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4A4915-4FF5-8385-201C-028D34FCD6A4}"/>
              </a:ext>
            </a:extLst>
          </p:cNvPr>
          <p:cNvSpPr/>
          <p:nvPr/>
        </p:nvSpPr>
        <p:spPr bwMode="white">
          <a:xfrm>
            <a:off x="6834559" y="2863058"/>
            <a:ext cx="361813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F65579-4441-F618-2E63-6CB46AABED9B}"/>
              </a:ext>
            </a:extLst>
          </p:cNvPr>
          <p:cNvSpPr/>
          <p:nvPr/>
        </p:nvSpPr>
        <p:spPr bwMode="white">
          <a:xfrm>
            <a:off x="8881662" y="2863058"/>
            <a:ext cx="361813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27D17C1-974C-FE30-6EFD-AB92F4652F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962"/>
          <a:stretch/>
        </p:blipFill>
        <p:spPr>
          <a:xfrm>
            <a:off x="360000" y="3429000"/>
            <a:ext cx="11340000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53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6B54A2-3671-AB62-5877-62D0D9B448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4848"/>
            <a:ext cx="11340000" cy="44064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9C44C2-321A-6C68-787A-581316B5F7A4}"/>
              </a:ext>
            </a:extLst>
          </p:cNvPr>
          <p:cNvSpPr/>
          <p:nvPr/>
        </p:nvSpPr>
        <p:spPr bwMode="white">
          <a:xfrm>
            <a:off x="2749874" y="2151388"/>
            <a:ext cx="361813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E1A907-C309-DF52-4F10-4FAA39E52515}"/>
              </a:ext>
            </a:extLst>
          </p:cNvPr>
          <p:cNvSpPr/>
          <p:nvPr/>
        </p:nvSpPr>
        <p:spPr bwMode="white">
          <a:xfrm>
            <a:off x="2749874" y="2847637"/>
            <a:ext cx="361813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A293150-887A-A85E-17E8-DD04A1BAF2DC}"/>
              </a:ext>
            </a:extLst>
          </p:cNvPr>
          <p:cNvSpPr/>
          <p:nvPr/>
        </p:nvSpPr>
        <p:spPr bwMode="white">
          <a:xfrm>
            <a:off x="4806498" y="1455138"/>
            <a:ext cx="361813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D114BCB-DF94-CF41-EFB7-267AA9141957}"/>
              </a:ext>
            </a:extLst>
          </p:cNvPr>
          <p:cNvSpPr/>
          <p:nvPr/>
        </p:nvSpPr>
        <p:spPr bwMode="white">
          <a:xfrm>
            <a:off x="4796977" y="3543886"/>
            <a:ext cx="361813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8FA3978-6374-F8A7-98AE-1758E36C775A}"/>
              </a:ext>
            </a:extLst>
          </p:cNvPr>
          <p:cNvSpPr/>
          <p:nvPr/>
        </p:nvSpPr>
        <p:spPr bwMode="white">
          <a:xfrm>
            <a:off x="6844080" y="1455138"/>
            <a:ext cx="361813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7FC0C4C-7CC0-1E86-D52A-D7F1BB0BB58B}"/>
              </a:ext>
            </a:extLst>
          </p:cNvPr>
          <p:cNvSpPr/>
          <p:nvPr/>
        </p:nvSpPr>
        <p:spPr bwMode="white">
          <a:xfrm>
            <a:off x="6844080" y="2847637"/>
            <a:ext cx="361813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4E669D1-D983-56BF-FD8E-43EA3C77BEC9}"/>
              </a:ext>
            </a:extLst>
          </p:cNvPr>
          <p:cNvSpPr/>
          <p:nvPr/>
        </p:nvSpPr>
        <p:spPr bwMode="white">
          <a:xfrm>
            <a:off x="6844080" y="4230598"/>
            <a:ext cx="361813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6C4F9BD-9471-AC0C-B3D9-D7C12C72BFEE}"/>
              </a:ext>
            </a:extLst>
          </p:cNvPr>
          <p:cNvSpPr/>
          <p:nvPr/>
        </p:nvSpPr>
        <p:spPr bwMode="white">
          <a:xfrm>
            <a:off x="8891183" y="2151388"/>
            <a:ext cx="361813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8D656F9-930F-317E-4F73-C6666436B17B}"/>
              </a:ext>
            </a:extLst>
          </p:cNvPr>
          <p:cNvSpPr/>
          <p:nvPr/>
        </p:nvSpPr>
        <p:spPr bwMode="white">
          <a:xfrm>
            <a:off x="8891183" y="2847637"/>
            <a:ext cx="361813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AACAE96-3CC4-9790-2160-0CD4D028988C}"/>
              </a:ext>
            </a:extLst>
          </p:cNvPr>
          <p:cNvSpPr/>
          <p:nvPr/>
        </p:nvSpPr>
        <p:spPr bwMode="white">
          <a:xfrm>
            <a:off x="8891183" y="4926848"/>
            <a:ext cx="361813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57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  <p:bldP spid="18" grpId="0" animBg="1"/>
      <p:bldP spid="21" grpId="0" animBg="1"/>
      <p:bldP spid="23" grpId="0" animBg="1"/>
      <p:bldP spid="25" grpId="0" animBg="1"/>
      <p:bldP spid="27" grpId="0" animBg="1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388B30-5C69-69CF-A181-608E423D49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269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917BA8-D256-F41F-CCF3-064219498F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13CA2A-4D30-2193-1419-3B1519743128}"/>
              </a:ext>
            </a:extLst>
          </p:cNvPr>
          <p:cNvSpPr/>
          <p:nvPr/>
        </p:nvSpPr>
        <p:spPr bwMode="white">
          <a:xfrm>
            <a:off x="721813" y="1290705"/>
            <a:ext cx="276120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DE8A93-926A-36F3-EEA4-6ADE45D105B2}"/>
              </a:ext>
            </a:extLst>
          </p:cNvPr>
          <p:cNvSpPr/>
          <p:nvPr/>
        </p:nvSpPr>
        <p:spPr bwMode="white">
          <a:xfrm>
            <a:off x="712292" y="2358000"/>
            <a:ext cx="247556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0268AD-BC7D-A78A-AD84-D4E1B2FA4E53}"/>
              </a:ext>
            </a:extLst>
          </p:cNvPr>
          <p:cNvSpPr/>
          <p:nvPr/>
        </p:nvSpPr>
        <p:spPr bwMode="white">
          <a:xfrm>
            <a:off x="693249" y="3434823"/>
            <a:ext cx="276120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6D5013-72C3-3300-4365-5123E8F3CE8B}"/>
              </a:ext>
            </a:extLst>
          </p:cNvPr>
          <p:cNvSpPr/>
          <p:nvPr/>
        </p:nvSpPr>
        <p:spPr bwMode="white">
          <a:xfrm>
            <a:off x="693249" y="4511647"/>
            <a:ext cx="276120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47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2025-01-10T15:13:37Z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