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971B6C-DF55-28FB-8CB0-675DA9CC1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2905190"/>
            <a:ext cx="10876190" cy="10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02FEC-3B8D-988E-3F36-6B36E4495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DD750-5B3D-06FE-90C3-4B25308FD7C7}"/>
              </a:ext>
            </a:extLst>
          </p:cNvPr>
          <p:cNvSpPr/>
          <p:nvPr/>
        </p:nvSpPr>
        <p:spPr bwMode="white">
          <a:xfrm>
            <a:off x="1702518" y="2109759"/>
            <a:ext cx="314206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EA15F-2D2A-D3EC-0699-EBA3138B085E}"/>
              </a:ext>
            </a:extLst>
          </p:cNvPr>
          <p:cNvSpPr/>
          <p:nvPr/>
        </p:nvSpPr>
        <p:spPr bwMode="white">
          <a:xfrm>
            <a:off x="1673954" y="3357441"/>
            <a:ext cx="371335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30B326-1E6E-DAC5-4228-2C40AB2D1B62}"/>
              </a:ext>
            </a:extLst>
          </p:cNvPr>
          <p:cNvSpPr/>
          <p:nvPr/>
        </p:nvSpPr>
        <p:spPr bwMode="white">
          <a:xfrm>
            <a:off x="1721561" y="4595599"/>
            <a:ext cx="295163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8E223-E9C9-9DC4-3A4B-6E1B7D043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00686" cy="5517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1BAFC-B89E-D001-0DF5-CA2325D08EAA}"/>
              </a:ext>
            </a:extLst>
          </p:cNvPr>
          <p:cNvSpPr/>
          <p:nvPr/>
        </p:nvSpPr>
        <p:spPr bwMode="white">
          <a:xfrm>
            <a:off x="5447928" y="5157192"/>
            <a:ext cx="447480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32C33-DB9A-ACC6-84C2-89036CFC03D6}"/>
              </a:ext>
            </a:extLst>
          </p:cNvPr>
          <p:cNvSpPr/>
          <p:nvPr/>
        </p:nvSpPr>
        <p:spPr bwMode="white">
          <a:xfrm>
            <a:off x="6672063" y="5224866"/>
            <a:ext cx="447479" cy="30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ACD5C-D964-2777-BE7E-4315A39977A8}"/>
              </a:ext>
            </a:extLst>
          </p:cNvPr>
          <p:cNvSpPr/>
          <p:nvPr/>
        </p:nvSpPr>
        <p:spPr bwMode="white">
          <a:xfrm>
            <a:off x="8544272" y="5224866"/>
            <a:ext cx="447479" cy="29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DFFCE8-39D4-D41F-CBFF-54D5728EF91F}"/>
              </a:ext>
            </a:extLst>
          </p:cNvPr>
          <p:cNvSpPr/>
          <p:nvPr/>
        </p:nvSpPr>
        <p:spPr bwMode="white">
          <a:xfrm>
            <a:off x="5375920" y="5733256"/>
            <a:ext cx="4125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FB141D-EB1E-DBC8-D7F9-C178D25CFDC1}"/>
              </a:ext>
            </a:extLst>
          </p:cNvPr>
          <p:cNvSpPr/>
          <p:nvPr/>
        </p:nvSpPr>
        <p:spPr bwMode="white">
          <a:xfrm>
            <a:off x="6600056" y="5689842"/>
            <a:ext cx="412555" cy="40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B9F2FE-7FFA-1FAD-5447-30D4162B58D0}"/>
              </a:ext>
            </a:extLst>
          </p:cNvPr>
          <p:cNvSpPr/>
          <p:nvPr/>
        </p:nvSpPr>
        <p:spPr bwMode="white">
          <a:xfrm>
            <a:off x="8400256" y="5711549"/>
            <a:ext cx="412554" cy="40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0CB58-0D5D-2A2C-1255-0A833534F377}"/>
              </a:ext>
            </a:extLst>
          </p:cNvPr>
          <p:cNvSpPr/>
          <p:nvPr/>
        </p:nvSpPr>
        <p:spPr bwMode="white">
          <a:xfrm>
            <a:off x="5507078" y="6237312"/>
            <a:ext cx="4125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E50130-81E9-7D4F-1953-6DF4D5FAE774}"/>
              </a:ext>
            </a:extLst>
          </p:cNvPr>
          <p:cNvSpPr/>
          <p:nvPr/>
        </p:nvSpPr>
        <p:spPr bwMode="white">
          <a:xfrm>
            <a:off x="6672062" y="6254905"/>
            <a:ext cx="504057" cy="34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8D5AF6-77EB-65DA-AD68-62C821A7CCB0}"/>
              </a:ext>
            </a:extLst>
          </p:cNvPr>
          <p:cNvSpPr/>
          <p:nvPr/>
        </p:nvSpPr>
        <p:spPr bwMode="white">
          <a:xfrm>
            <a:off x="8482964" y="6198232"/>
            <a:ext cx="565364" cy="40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77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6AB97-80BA-FF99-BE0E-FEAD63D02F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3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40E64-9755-870A-5577-62AF79CD3DAF}"/>
              </a:ext>
            </a:extLst>
          </p:cNvPr>
          <p:cNvSpPr/>
          <p:nvPr/>
        </p:nvSpPr>
        <p:spPr bwMode="white">
          <a:xfrm>
            <a:off x="1702518" y="2749210"/>
            <a:ext cx="276120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F0FE2-6D3D-0C89-7C06-A7C83B2C30F2}"/>
              </a:ext>
            </a:extLst>
          </p:cNvPr>
          <p:cNvSpPr/>
          <p:nvPr/>
        </p:nvSpPr>
        <p:spPr bwMode="white">
          <a:xfrm>
            <a:off x="1721561" y="3368827"/>
            <a:ext cx="266599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7A88DE-B64E-9508-584D-BF8955747D4B}"/>
              </a:ext>
            </a:extLst>
          </p:cNvPr>
          <p:cNvSpPr/>
          <p:nvPr/>
        </p:nvSpPr>
        <p:spPr bwMode="white">
          <a:xfrm>
            <a:off x="1692997" y="3988444"/>
            <a:ext cx="295163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71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44D09-1F75-9D2A-5B75-1AFD8CED1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70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6123B-17DF-49BE-CA6C-D8FBEB441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00C7C-1B37-3AF7-0879-FCDA00B83B49}"/>
              </a:ext>
            </a:extLst>
          </p:cNvPr>
          <p:cNvSpPr/>
          <p:nvPr/>
        </p:nvSpPr>
        <p:spPr bwMode="white">
          <a:xfrm>
            <a:off x="8776926" y="2663063"/>
            <a:ext cx="485592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23E3E-E030-83C5-C7B2-7BD297A465B4}"/>
              </a:ext>
            </a:extLst>
          </p:cNvPr>
          <p:cNvSpPr/>
          <p:nvPr/>
        </p:nvSpPr>
        <p:spPr bwMode="white">
          <a:xfrm>
            <a:off x="6301360" y="3463601"/>
            <a:ext cx="495113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155E66-5E46-2AA8-B73E-5A09E04DFD31}"/>
              </a:ext>
            </a:extLst>
          </p:cNvPr>
          <p:cNvSpPr/>
          <p:nvPr/>
        </p:nvSpPr>
        <p:spPr bwMode="white">
          <a:xfrm>
            <a:off x="3844836" y="4273670"/>
            <a:ext cx="485591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5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