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10"/>
          <a:stretch>
            <a:fillRect/>
          </a:stretch>
        </p:blipFill>
        <p:spPr>
          <a:xfrm>
            <a:off x="3732530" y="3002280"/>
            <a:ext cx="4727620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37310"/>
            <a:ext cx="11340000" cy="1648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6495" y="1799590"/>
            <a:ext cx="393065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2685770"/>
            <a:ext cx="11340000" cy="20394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13938" y="2781072"/>
            <a:ext cx="304685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2502" y="3810334"/>
            <a:ext cx="247556" cy="26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724755"/>
            <a:ext cx="11340000" cy="203946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32981" y="4848647"/>
            <a:ext cx="266599" cy="26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2502" y="5877910"/>
            <a:ext cx="247556" cy="26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3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4760" y="1891665"/>
            <a:ext cx="33337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2921043"/>
            <a:ext cx="304685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1100" y="4474845"/>
            <a:ext cx="37846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813" y="1386212"/>
            <a:ext cx="304685" cy="2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570" y="2931795"/>
            <a:ext cx="27622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8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1967378"/>
            <a:ext cx="390377" cy="33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2619" y="3425543"/>
            <a:ext cx="228513" cy="181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7405" y="4616855"/>
            <a:ext cx="399899" cy="33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8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529485"/>
            <a:ext cx="238035" cy="18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3238296"/>
            <a:ext cx="238035" cy="18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9873277" cy="2979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375" y="1784350"/>
            <a:ext cx="363855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515" y="2277110"/>
            <a:ext cx="335280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2030" y="2769870"/>
            <a:ext cx="54038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6960" y="3269615"/>
            <a:ext cx="39179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2665" y="3766820"/>
            <a:ext cx="54038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52"/>
          <a:stretch>
            <a:fillRect/>
          </a:stretch>
        </p:blipFill>
        <p:spPr>
          <a:xfrm>
            <a:off x="695325" y="4076700"/>
            <a:ext cx="7200900" cy="286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696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4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58690" y="2491926"/>
            <a:ext cx="304685" cy="26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83274" y="3645452"/>
            <a:ext cx="266599" cy="25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0931" y="4226982"/>
            <a:ext cx="247556" cy="25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1410" y="5370976"/>
            <a:ext cx="228513" cy="26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41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6775" y="1910706"/>
            <a:ext cx="266599" cy="26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3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2731320"/>
            <a:ext cx="247556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4210020"/>
            <a:ext cx="247556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44150" y="1124585"/>
            <a:ext cx="1412240" cy="11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7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386193"/>
            <a:ext cx="266599" cy="2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2855477"/>
            <a:ext cx="304685" cy="25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4334302"/>
            <a:ext cx="247556" cy="25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3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5012" y="1919772"/>
            <a:ext cx="304685" cy="26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3015851"/>
            <a:ext cx="247556" cy="25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4102400"/>
            <a:ext cx="304685" cy="25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3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329084"/>
            <a:ext cx="266599" cy="26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379931"/>
            <a:ext cx="247556" cy="26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2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3334736"/>
            <a:ext cx="247556" cy="24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2493" y="3334736"/>
            <a:ext cx="218992" cy="24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3853" y="3334736"/>
            <a:ext cx="161863" cy="24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8085" y="3334736"/>
            <a:ext cx="238035" cy="25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00403" y="3334736"/>
            <a:ext cx="228513" cy="25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8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1863143"/>
            <a:ext cx="266599" cy="26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2387812"/>
            <a:ext cx="247556" cy="26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5491" y="2922021"/>
            <a:ext cx="314206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4055" y="3437152"/>
            <a:ext cx="266599" cy="26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5491" y="3961821"/>
            <a:ext cx="314206" cy="26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3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5085080"/>
            <a:ext cx="1801177" cy="7234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5085080"/>
            <a:ext cx="1801177" cy="72342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5085080"/>
            <a:ext cx="1801177" cy="723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33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853055"/>
            <a:ext cx="1801177" cy="7234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240" y="2853055"/>
            <a:ext cx="1801177" cy="723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2025-01-16T16:12:44Z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