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24" r:id="rId3"/>
    <p:sldId id="341" r:id="rId4"/>
    <p:sldId id="339" r:id="rId5"/>
    <p:sldId id="338" r:id="rId6"/>
    <p:sldId id="337" r:id="rId7"/>
    <p:sldId id="336" r:id="rId8"/>
    <p:sldId id="334" r:id="rId9"/>
    <p:sldId id="333" r:id="rId10"/>
    <p:sldId id="332" r:id="rId11"/>
    <p:sldId id="331" r:id="rId12"/>
    <p:sldId id="329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706"/>
          <a:stretch>
            <a:fillRect/>
          </a:stretch>
        </p:blipFill>
        <p:spPr>
          <a:xfrm>
            <a:off x="2927350" y="2925445"/>
            <a:ext cx="6383700" cy="79565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26006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83425" y="3290590"/>
            <a:ext cx="276120" cy="257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16221" y="3290590"/>
            <a:ext cx="266599" cy="266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68060" y="3290590"/>
            <a:ext cx="247556" cy="257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00856" y="3290590"/>
            <a:ext cx="228513" cy="257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95566" y="3290590"/>
            <a:ext cx="304686" cy="257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22" r="63738" b="6320"/>
          <a:stretch>
            <a:fillRect/>
          </a:stretch>
        </p:blipFill>
        <p:spPr>
          <a:xfrm>
            <a:off x="1127760" y="3681095"/>
            <a:ext cx="3579495" cy="3153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902315" cy="18580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69440" y="1912620"/>
            <a:ext cx="414020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95920" y="2561590"/>
            <a:ext cx="626110" cy="391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70" y="3140710"/>
            <a:ext cx="10902315" cy="364045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601210" y="3082925"/>
            <a:ext cx="419735" cy="44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43735" y="5662930"/>
            <a:ext cx="316865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35150" y="6218555"/>
            <a:ext cx="387350" cy="407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1080750" cy="563943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983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1813" y="1405079"/>
            <a:ext cx="304685" cy="266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1813" y="2691695"/>
            <a:ext cx="304685" cy="257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0856" y="3978312"/>
            <a:ext cx="266599" cy="266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312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0856" y="1405485"/>
            <a:ext cx="266599" cy="267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0377" y="2694990"/>
            <a:ext cx="247556" cy="267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818" b="62553"/>
          <a:stretch>
            <a:fillRect/>
          </a:stretch>
        </p:blipFill>
        <p:spPr>
          <a:xfrm>
            <a:off x="4655820" y="1268730"/>
            <a:ext cx="2855640" cy="4765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98040"/>
            <a:ext cx="11340000" cy="41078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55012" y="2693953"/>
            <a:ext cx="304685" cy="257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83576" y="3380184"/>
            <a:ext cx="247556" cy="257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74055" y="4066415"/>
            <a:ext cx="266599" cy="276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83576" y="4762178"/>
            <a:ext cx="247556" cy="257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83576" y="5457940"/>
            <a:ext cx="247556" cy="257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657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83576" y="2158187"/>
            <a:ext cx="247556" cy="257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83576" y="2844529"/>
            <a:ext cx="247556" cy="257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55012" y="3540404"/>
            <a:ext cx="304685" cy="257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83576" y="4226745"/>
            <a:ext cx="247556" cy="257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55012" y="4922620"/>
            <a:ext cx="304685" cy="257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891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45340" y="3440505"/>
            <a:ext cx="266599" cy="267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16221" y="3440505"/>
            <a:ext cx="276120" cy="267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96624" y="3440505"/>
            <a:ext cx="266599" cy="267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05591" y="3440505"/>
            <a:ext cx="209471" cy="267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47909" y="3440505"/>
            <a:ext cx="266599" cy="267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517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45491" y="2014388"/>
            <a:ext cx="314206" cy="266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83576" y="3414232"/>
            <a:ext cx="247556" cy="257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74055" y="4109393"/>
            <a:ext cx="266599" cy="266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55012" y="4814076"/>
            <a:ext cx="295163" cy="257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74055" y="6213921"/>
            <a:ext cx="266599" cy="266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456" b="49389"/>
          <a:stretch>
            <a:fillRect/>
          </a:stretch>
        </p:blipFill>
        <p:spPr>
          <a:xfrm>
            <a:off x="4799330" y="1196975"/>
            <a:ext cx="2574925" cy="5073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628775"/>
            <a:ext cx="10482580" cy="5121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605" y="2348865"/>
            <a:ext cx="1632204" cy="72809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9465" y="2348865"/>
            <a:ext cx="1632204" cy="72809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605" y="3284855"/>
            <a:ext cx="1632204" cy="72809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1855" y="3284855"/>
            <a:ext cx="1632204" cy="72809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460" y="4220845"/>
            <a:ext cx="1632204" cy="72809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1855" y="4220845"/>
            <a:ext cx="1632204" cy="72809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605" y="5156835"/>
            <a:ext cx="1632204" cy="72809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7710" y="5156835"/>
            <a:ext cx="1632204" cy="72809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460" y="6046470"/>
            <a:ext cx="1632204" cy="72809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7710" y="6046470"/>
            <a:ext cx="1632204" cy="7280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632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83576" y="2014737"/>
            <a:ext cx="266599" cy="266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83576" y="2719732"/>
            <a:ext cx="266599" cy="266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55012" y="3424727"/>
            <a:ext cx="304685" cy="257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83576" y="4120195"/>
            <a:ext cx="257078" cy="266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55012" y="4815662"/>
            <a:ext cx="304685" cy="266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672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74055" y="2006202"/>
            <a:ext cx="266599" cy="267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74055" y="3398904"/>
            <a:ext cx="266599" cy="267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484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0377" y="1424033"/>
            <a:ext cx="247556" cy="257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0377" y="3510095"/>
            <a:ext cx="247556" cy="257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0856" y="4891278"/>
            <a:ext cx="266599" cy="266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2025-01-16T16:16:44Z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