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5450" y="3004820"/>
            <a:ext cx="8801100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010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12040" y="2625597"/>
            <a:ext cx="333249" cy="352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12040" y="3350232"/>
            <a:ext cx="342770" cy="343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31083" y="4074868"/>
            <a:ext cx="304685" cy="343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83476" y="4789968"/>
            <a:ext cx="380856" cy="343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31083" y="5505069"/>
            <a:ext cx="285642" cy="343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1124585"/>
            <a:ext cx="8342630" cy="56476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86205" y="5857240"/>
            <a:ext cx="278130" cy="34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0160" y="2641600"/>
            <a:ext cx="441325" cy="40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10640" y="3193415"/>
            <a:ext cx="353695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10640" y="4293235"/>
            <a:ext cx="353695" cy="32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11275" y="3768725"/>
            <a:ext cx="353060" cy="35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86205" y="5251450"/>
            <a:ext cx="226060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56360" y="6372225"/>
            <a:ext cx="24828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944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12040" y="3580313"/>
            <a:ext cx="333249" cy="362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0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3677" y="1395692"/>
            <a:ext cx="333249" cy="352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2720" y="3150772"/>
            <a:ext cx="304685" cy="343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7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2720" y="1472136"/>
            <a:ext cx="304685" cy="343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3677" y="3228180"/>
            <a:ext cx="333249" cy="353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15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59647" y="3216795"/>
            <a:ext cx="285642" cy="228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26347" y="5238196"/>
            <a:ext cx="514156" cy="44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2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1284" y="2215670"/>
            <a:ext cx="285642" cy="238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7984" y="4237152"/>
            <a:ext cx="514156" cy="457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68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73954" y="2263936"/>
            <a:ext cx="390377" cy="343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20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3677" y="1424373"/>
            <a:ext cx="333249" cy="353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58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2720" y="1433942"/>
            <a:ext cx="304685" cy="333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2025-01-17T06:07:23Z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