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3"/>
    <p:sldId id="334" r:id="rId4"/>
    <p:sldId id="332" r:id="rId5"/>
    <p:sldId id="331" r:id="rId6"/>
    <p:sldId id="330" r:id="rId7"/>
    <p:sldId id="327" r:id="rId8"/>
    <p:sldId id="326" r:id="rId9"/>
    <p:sldId id="325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4650" y="2976245"/>
            <a:ext cx="6362700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46" r="84343" b="26665"/>
          <a:stretch>
            <a:fillRect/>
          </a:stretch>
        </p:blipFill>
        <p:spPr>
          <a:xfrm>
            <a:off x="5231765" y="1268730"/>
            <a:ext cx="1775460" cy="7191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647065" y="2300605"/>
            <a:ext cx="10416585" cy="3568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70596" y="3082772"/>
            <a:ext cx="295163" cy="24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9639" y="3674379"/>
            <a:ext cx="257078" cy="25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9161" y="4275527"/>
            <a:ext cx="238035" cy="24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9161" y="4867134"/>
            <a:ext cx="238035" cy="24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9161" y="5458741"/>
            <a:ext cx="238035" cy="24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24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31032" y="3442666"/>
            <a:ext cx="380856" cy="323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49370" y="3566455"/>
            <a:ext cx="228513" cy="171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82015" y="3575977"/>
            <a:ext cx="218992" cy="161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05138" y="3566455"/>
            <a:ext cx="228514" cy="171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35869" y="6127920"/>
            <a:ext cx="218992" cy="247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40100" y="6127920"/>
            <a:ext cx="295163" cy="247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01460" y="6127920"/>
            <a:ext cx="266599" cy="247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43778" y="6127920"/>
            <a:ext cx="257078" cy="257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195617" y="6127920"/>
            <a:ext cx="238035" cy="247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62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2518" y="3828204"/>
            <a:ext cx="218992" cy="2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73400" y="3828204"/>
            <a:ext cx="161863" cy="2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96675" y="3828204"/>
            <a:ext cx="218992" cy="248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29471" y="3828204"/>
            <a:ext cx="238035" cy="2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71788" y="3828204"/>
            <a:ext cx="228513" cy="248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15" r="84976" b="25100"/>
          <a:stretch>
            <a:fillRect/>
          </a:stretch>
        </p:blipFill>
        <p:spPr>
          <a:xfrm>
            <a:off x="5304155" y="1196975"/>
            <a:ext cx="1703705" cy="7198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989175"/>
            <a:ext cx="11340000" cy="1860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88011" y="3133880"/>
            <a:ext cx="238035" cy="2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4148810"/>
            <a:ext cx="11340000" cy="124154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64107" y="4588126"/>
            <a:ext cx="257078" cy="24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45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249" y="1833496"/>
            <a:ext cx="295163" cy="247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1813" y="3242958"/>
            <a:ext cx="238035" cy="238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1813" y="4652419"/>
            <a:ext cx="238035" cy="247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80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5340" y="3522732"/>
            <a:ext cx="228513" cy="247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87657" y="3522732"/>
            <a:ext cx="295163" cy="247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96624" y="3522732"/>
            <a:ext cx="257078" cy="247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86549" y="3522732"/>
            <a:ext cx="238035" cy="247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57430" y="3522732"/>
            <a:ext cx="257078" cy="247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586085" cy="5586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085" y="3903345"/>
            <a:ext cx="466090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7125" y="4499610"/>
            <a:ext cx="45593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7760" y="5144135"/>
            <a:ext cx="399415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6800" y="5759450"/>
            <a:ext cx="516255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6800" y="6487795"/>
            <a:ext cx="460375" cy="32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2025-01-17T06:00:25Z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