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33" r:id="rId4"/>
    <p:sldId id="332" r:id="rId5"/>
    <p:sldId id="331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795" y="2132330"/>
            <a:ext cx="7500620" cy="2762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60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12141" y="2092377"/>
            <a:ext cx="238035" cy="24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2619" y="2741275"/>
            <a:ext cx="257078" cy="25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3576" y="3399715"/>
            <a:ext cx="295163" cy="24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2619" y="4048613"/>
            <a:ext cx="257078" cy="25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83576" y="4707053"/>
            <a:ext cx="295163" cy="24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21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12141" y="2138906"/>
            <a:ext cx="238035" cy="247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3576" y="3692342"/>
            <a:ext cx="295163" cy="247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16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1813" y="1433703"/>
            <a:ext cx="257078" cy="257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3249" y="2987414"/>
            <a:ext cx="295163" cy="247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1335" y="4541125"/>
            <a:ext cx="238035" cy="247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50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02619" y="2234972"/>
            <a:ext cx="257078" cy="257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3428720"/>
            <a:ext cx="11340000" cy="247718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54585" y="3514468"/>
            <a:ext cx="285642" cy="247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3150" y="4848337"/>
            <a:ext cx="238035" cy="247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42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249" y="1491183"/>
            <a:ext cx="295163" cy="24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1335" y="3475972"/>
            <a:ext cx="238035" cy="24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27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9697" y="3492094"/>
            <a:ext cx="228513" cy="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68664" y="3492094"/>
            <a:ext cx="209471" cy="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49068" y="3501624"/>
            <a:ext cx="238035" cy="238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77078" y="3501624"/>
            <a:ext cx="161863" cy="238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47959" y="3501624"/>
            <a:ext cx="218992" cy="238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34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83576" y="2167091"/>
            <a:ext cx="295163" cy="24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1662" y="2833923"/>
            <a:ext cx="238035" cy="24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3576" y="3491229"/>
            <a:ext cx="295163" cy="24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83576" y="4158062"/>
            <a:ext cx="295163" cy="24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2619" y="4815368"/>
            <a:ext cx="257078" cy="257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53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02619" y="2140131"/>
            <a:ext cx="218992" cy="238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2619" y="2798601"/>
            <a:ext cx="218992" cy="238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1662" y="3466614"/>
            <a:ext cx="161863" cy="229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93098" y="4125084"/>
            <a:ext cx="238035" cy="238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2619" y="4783553"/>
            <a:ext cx="218992" cy="238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2025-01-17T06:36:23Z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