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0" r:id="rId5"/>
    <p:sldId id="339" r:id="rId6"/>
    <p:sldId id="338" r:id="rId7"/>
    <p:sldId id="337" r:id="rId8"/>
    <p:sldId id="336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3068955"/>
            <a:ext cx="6456090" cy="697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081795"/>
            <a:ext cx="266599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397082"/>
            <a:ext cx="314206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693307"/>
            <a:ext cx="314206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8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434184"/>
            <a:ext cx="247556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743061"/>
            <a:ext cx="304685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082350"/>
            <a:ext cx="314206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388951"/>
            <a:ext cx="247556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695552"/>
            <a:ext cx="247556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6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319241"/>
            <a:ext cx="304685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605005"/>
            <a:ext cx="247556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2053416"/>
            <a:ext cx="1085440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4935" y="2602865"/>
            <a:ext cx="46291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0982" y="3340442"/>
            <a:ext cx="1009269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4694202"/>
            <a:ext cx="637934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49722" y="5914493"/>
            <a:ext cx="828362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41075" cy="5612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386144"/>
            <a:ext cx="218992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025185"/>
            <a:ext cx="218992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673763"/>
            <a:ext cx="218992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312804"/>
            <a:ext cx="276120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3951845"/>
            <a:ext cx="276120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52814"/>
          <a:stretch>
            <a:fillRect/>
          </a:stretch>
        </p:blipFill>
        <p:spPr>
          <a:xfrm>
            <a:off x="4632325" y="1268730"/>
            <a:ext cx="2927395" cy="548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575267"/>
            <a:ext cx="304685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175873"/>
            <a:ext cx="247556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766945"/>
            <a:ext cx="266599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4367550"/>
            <a:ext cx="247556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958622"/>
            <a:ext cx="266599" cy="26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006052"/>
            <a:ext cx="304685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484323"/>
            <a:ext cx="304685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376368"/>
            <a:ext cx="247556" cy="2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52434"/>
            <a:ext cx="266599" cy="2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328501"/>
            <a:ext cx="266599" cy="2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542430"/>
            <a:ext cx="238035" cy="1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3399317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3399317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677" y="3542430"/>
            <a:ext cx="238035" cy="1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8387" y="3399317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19390"/>
            <a:ext cx="247556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814747"/>
            <a:ext cx="266599" cy="26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510104"/>
            <a:ext cx="304685" cy="26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205461"/>
            <a:ext cx="304685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4900818"/>
            <a:ext cx="266599" cy="26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32" r="75450" b="35536"/>
          <a:stretch>
            <a:fillRect/>
          </a:stretch>
        </p:blipFill>
        <p:spPr>
          <a:xfrm>
            <a:off x="4704080" y="1340485"/>
            <a:ext cx="2783840" cy="431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4533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5498173"/>
            <a:ext cx="1761460" cy="34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5498173"/>
            <a:ext cx="1761460" cy="34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158092"/>
            <a:ext cx="304685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3816583"/>
            <a:ext cx="304685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319499"/>
            <a:ext cx="304685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904791"/>
            <a:ext cx="247556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79620"/>
            <a:ext cx="11340000" cy="15817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5134" y="4498782"/>
            <a:ext cx="247556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