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35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2909570"/>
            <a:ext cx="70485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1481159"/>
            <a:ext cx="257078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119297"/>
            <a:ext cx="209471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2766959"/>
            <a:ext cx="209471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292" y="3405097"/>
            <a:ext cx="257078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292" y="4043235"/>
            <a:ext cx="257078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67" r="85614" b="23934"/>
          <a:stretch>
            <a:fillRect/>
          </a:stretch>
        </p:blipFill>
        <p:spPr>
          <a:xfrm>
            <a:off x="5280025" y="1268730"/>
            <a:ext cx="1631315" cy="647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767715" y="2060575"/>
            <a:ext cx="10272440" cy="3706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1246" y="2908253"/>
            <a:ext cx="295163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332" y="3508493"/>
            <a:ext cx="238035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9332" y="4118260"/>
            <a:ext cx="238035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289" y="4718500"/>
            <a:ext cx="266599" cy="2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1246" y="5328268"/>
            <a:ext cx="295163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140284"/>
            <a:ext cx="295163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2741596"/>
            <a:ext cx="238035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342908"/>
            <a:ext cx="295163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662" y="3953765"/>
            <a:ext cx="238035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1662" y="4555077"/>
            <a:ext cx="238035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7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47" y="3555363"/>
            <a:ext cx="228513" cy="1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6700" y="3421596"/>
            <a:ext cx="390377" cy="32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0881" y="3555363"/>
            <a:ext cx="228513" cy="1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156" y="3421596"/>
            <a:ext cx="390377" cy="32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52644" y="3421596"/>
            <a:ext cx="380856" cy="32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71" r="84337" b="27660"/>
          <a:stretch>
            <a:fillRect/>
          </a:stretch>
        </p:blipFill>
        <p:spPr>
          <a:xfrm>
            <a:off x="5232400" y="1412240"/>
            <a:ext cx="1776095" cy="575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986571"/>
            <a:ext cx="295163" cy="2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4207361"/>
            <a:ext cx="295163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3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309794"/>
            <a:ext cx="228513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235410"/>
            <a:ext cx="228513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8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679065"/>
            <a:ext cx="893445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220845"/>
            <a:ext cx="8934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4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1988820"/>
            <a:ext cx="8934450" cy="638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3500755"/>
            <a:ext cx="8934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3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2025-01-17T05:45:36Z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