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1" r:id="rId4"/>
    <p:sldId id="340" r:id="rId5"/>
    <p:sldId id="339" r:id="rId6"/>
    <p:sldId id="338" r:id="rId7"/>
    <p:sldId id="337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914650"/>
            <a:ext cx="62293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1987019"/>
            <a:ext cx="295163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007557"/>
            <a:ext cx="257078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4028096"/>
            <a:ext cx="238035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8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404960"/>
            <a:ext cx="29516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414531"/>
            <a:ext cx="295163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83240" cy="297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5385" y="1823720"/>
            <a:ext cx="37465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8870" y="2360295"/>
            <a:ext cx="4311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5385" y="2880360"/>
            <a:ext cx="3937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345" y="3331845"/>
            <a:ext cx="27559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230" y="3757295"/>
            <a:ext cx="47180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149090"/>
            <a:ext cx="10288270" cy="276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472246"/>
            <a:ext cx="23803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6523" y="3491807"/>
            <a:ext cx="257078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667" y="4006351"/>
            <a:ext cx="285642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5035440"/>
            <a:ext cx="257078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9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03"/>
          <a:stretch>
            <a:fillRect/>
          </a:stretch>
        </p:blipFill>
        <p:spPr>
          <a:xfrm>
            <a:off x="2178685" y="1772920"/>
            <a:ext cx="7703185" cy="25533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292320"/>
            <a:ext cx="11340000" cy="2448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4823" y="5330816"/>
            <a:ext cx="218992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125" y="5845300"/>
            <a:ext cx="238035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1599" y="5845300"/>
            <a:ext cx="29516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125" y="6350257"/>
            <a:ext cx="266599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042" y="6350257"/>
            <a:ext cx="257078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60045" y="1224280"/>
            <a:ext cx="10056540" cy="3993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739445"/>
            <a:ext cx="238035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254125"/>
            <a:ext cx="285642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3759274"/>
            <a:ext cx="257078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4283485"/>
            <a:ext cx="238035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798164"/>
            <a:ext cx="238035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415583"/>
            <a:ext cx="295163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3807353"/>
            <a:ext cx="238035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5199123"/>
            <a:ext cx="257078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842982"/>
            <a:ext cx="295163" cy="2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233313"/>
            <a:ext cx="228513" cy="2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405377"/>
            <a:ext cx="228513" cy="1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9093" y="3281543"/>
            <a:ext cx="380856" cy="31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710" y="3405377"/>
            <a:ext cx="218992" cy="1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3405377"/>
            <a:ext cx="218992" cy="1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3281543"/>
            <a:ext cx="380856" cy="31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1949105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464312"/>
            <a:ext cx="285642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24530"/>
            <a:ext cx="11340000" cy="14636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45064" y="2981928"/>
            <a:ext cx="295163" cy="24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064" y="3498517"/>
            <a:ext cx="295163" cy="24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150" y="4005539"/>
            <a:ext cx="238035" cy="24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29" r="84976" b="20635"/>
          <a:stretch>
            <a:fillRect/>
          </a:stretch>
        </p:blipFill>
        <p:spPr>
          <a:xfrm>
            <a:off x="5244465" y="1268730"/>
            <a:ext cx="1703705" cy="6474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3246120"/>
            <a:ext cx="2190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8488" y="3388819"/>
            <a:ext cx="209471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3388819"/>
            <a:ext cx="161863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3388819"/>
            <a:ext cx="238035" cy="1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8835" y="3184525"/>
            <a:ext cx="28892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54911" y="5258002"/>
            <a:ext cx="276120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40403" y="5258002"/>
            <a:ext cx="209471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1133" y="5258002"/>
            <a:ext cx="199949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9017" y="5258002"/>
            <a:ext cx="209471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96423" y="5258002"/>
            <a:ext cx="276121" cy="1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184525"/>
            <a:ext cx="827405" cy="7270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40" y="3184525"/>
            <a:ext cx="827405" cy="72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4297290"/>
            <a:ext cx="1342518" cy="3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5340" y="4297290"/>
            <a:ext cx="1342518" cy="3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98" y="4297290"/>
            <a:ext cx="1342518" cy="3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