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3000375"/>
            <a:ext cx="87630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8163560" cy="5530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950" y="3451860"/>
            <a:ext cx="32893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485" y="5194300"/>
            <a:ext cx="29591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905" y="2904490"/>
            <a:ext cx="43497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850" y="5761355"/>
            <a:ext cx="2305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7145" y="4050030"/>
            <a:ext cx="3238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6360" y="6376670"/>
            <a:ext cx="27940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4655185"/>
            <a:ext cx="32385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268730"/>
            <a:ext cx="9742805" cy="919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88820"/>
            <a:ext cx="10212705" cy="47999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5957570"/>
            <a:ext cx="2154555" cy="826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5962650"/>
            <a:ext cx="2154555" cy="826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5962650"/>
            <a:ext cx="2154555" cy="82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72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429000"/>
            <a:ext cx="2347595" cy="881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429000"/>
            <a:ext cx="2347595" cy="881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429000"/>
            <a:ext cx="2347595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3969556"/>
            <a:ext cx="437984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580890"/>
            <a:ext cx="183769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1557494"/>
            <a:ext cx="371335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2586563"/>
            <a:ext cx="437984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770" y="3140710"/>
            <a:ext cx="1893570" cy="112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82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940935"/>
            <a:ext cx="9720580" cy="882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068955"/>
            <a:ext cx="9732010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049395"/>
            <a:ext cx="9720580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0575"/>
            <a:ext cx="9732010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349288"/>
            <a:ext cx="333249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150341"/>
            <a:ext cx="390377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4752447"/>
            <a:ext cx="304685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135"/>
            <a:ext cx="10031095" cy="216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605" y="1206500"/>
            <a:ext cx="50673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825" y="2681605"/>
            <a:ext cx="4203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055620"/>
            <a:ext cx="9434195" cy="380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