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2420620"/>
            <a:ext cx="9209405" cy="2168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5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4590" y="4178935"/>
            <a:ext cx="3750945" cy="87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2055495"/>
            <a:ext cx="3750945" cy="878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210" y="3855720"/>
            <a:ext cx="3754755" cy="87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7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8967" y="3880797"/>
            <a:ext cx="333249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5194912"/>
            <a:ext cx="390377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1367268"/>
            <a:ext cx="333249" cy="35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3501" y="2026304"/>
            <a:ext cx="304685" cy="34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3322320"/>
            <a:ext cx="2386965" cy="8870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230" y="3284855"/>
            <a:ext cx="2386965" cy="8870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3284855"/>
            <a:ext cx="2386965" cy="8870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3284855"/>
            <a:ext cx="2386965" cy="88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130197"/>
            <a:ext cx="304685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3476" y="2731149"/>
            <a:ext cx="380856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3933052"/>
            <a:ext cx="333249" cy="36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5154034"/>
            <a:ext cx="333249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5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284855"/>
            <a:ext cx="1780199" cy="1636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284855"/>
            <a:ext cx="1780199" cy="163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529840"/>
            <a:ext cx="1780199" cy="1636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2493010"/>
            <a:ext cx="1780199" cy="163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14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04665"/>
            <a:ext cx="11340000" cy="2435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1082" y="5886259"/>
            <a:ext cx="304685" cy="33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0427" y="5886259"/>
            <a:ext cx="380856" cy="33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6422" y="5886259"/>
            <a:ext cx="342769" cy="33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3374" y="5876708"/>
            <a:ext cx="323727" cy="35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176750"/>
            <a:ext cx="390377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3491547"/>
            <a:ext cx="390377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806343"/>
            <a:ext cx="304685" cy="34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5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367197"/>
            <a:ext cx="380856" cy="3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2025-01-17T02:17:04Z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