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995295"/>
            <a:ext cx="85248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10855325" cy="27374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377315" y="2209165"/>
            <a:ext cx="5511165" cy="129159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24020" y="2276475"/>
            <a:ext cx="5511165" cy="129159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35730" y="2272030"/>
            <a:ext cx="2847340" cy="1228725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03705" y="2272030"/>
            <a:ext cx="7527925" cy="1300480"/>
          </a:xfrm>
          <a:prstGeom prst="line">
            <a:avLst/>
          </a:prstGeom>
          <a:ln>
            <a:solidFill>
              <a:srgbClr val="F301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48095"/>
            <a:ext cx="209471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1873115"/>
            <a:ext cx="257078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388590"/>
            <a:ext cx="209471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2913610"/>
            <a:ext cx="257078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3438630"/>
            <a:ext cx="257078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72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163" y="1300445"/>
            <a:ext cx="380856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1950235"/>
            <a:ext cx="228513" cy="1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63" y="2351576"/>
            <a:ext cx="371335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163" y="2867586"/>
            <a:ext cx="380856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526931"/>
            <a:ext cx="228513" cy="1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7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572865"/>
            <a:ext cx="11340000" cy="3134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395439"/>
            <a:ext cx="228513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509799"/>
            <a:ext cx="257078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292" y="3633684"/>
            <a:ext cx="257078" cy="2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7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376563"/>
            <a:ext cx="295163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492182"/>
            <a:ext cx="257078" cy="2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5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