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2905125"/>
            <a:ext cx="71247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76" b="30481"/>
          <a:stretch>
            <a:fillRect/>
          </a:stretch>
        </p:blipFill>
        <p:spPr>
          <a:xfrm>
            <a:off x="5304155" y="1412240"/>
            <a:ext cx="1703750" cy="620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360045" y="2085340"/>
            <a:ext cx="10344830" cy="3784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0705" y="2952591"/>
            <a:ext cx="247556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1183" y="3553190"/>
            <a:ext cx="266599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4163322"/>
            <a:ext cx="295163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2141" y="4763920"/>
            <a:ext cx="295163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0705" y="5364519"/>
            <a:ext cx="247556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3550387"/>
            <a:ext cx="247556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3550387"/>
            <a:ext cx="171385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3540853"/>
            <a:ext cx="228513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3954" y="5609812"/>
            <a:ext cx="228513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0075" y="5609812"/>
            <a:ext cx="228513" cy="2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6196" y="5609812"/>
            <a:ext cx="21899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0705" y="2178012"/>
            <a:ext cx="247556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788580"/>
            <a:ext cx="295163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3389607"/>
            <a:ext cx="295163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0705" y="4000175"/>
            <a:ext cx="247556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4" b="30234"/>
          <a:stretch>
            <a:fillRect/>
          </a:stretch>
        </p:blipFill>
        <p:spPr>
          <a:xfrm>
            <a:off x="5172075" y="1412240"/>
            <a:ext cx="1847895" cy="692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242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0705" y="2996600"/>
            <a:ext cx="247556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4199019"/>
            <a:ext cx="295163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65"/>
          <a:stretch>
            <a:fillRect/>
          </a:stretch>
        </p:blipFill>
        <p:spPr>
          <a:xfrm>
            <a:off x="983615" y="4796790"/>
            <a:ext cx="11339830" cy="464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4"/>
          <a:stretch>
            <a:fillRect/>
          </a:stretch>
        </p:blipFill>
        <p:spPr>
          <a:xfrm>
            <a:off x="360045" y="1342035"/>
            <a:ext cx="11339830" cy="2330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543155"/>
            <a:ext cx="247556" cy="2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2708050"/>
            <a:ext cx="247556" cy="2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3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644900"/>
            <a:ext cx="3930650" cy="624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3644900"/>
            <a:ext cx="3930650" cy="6248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4940935"/>
            <a:ext cx="3930650" cy="673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4968875"/>
            <a:ext cx="3930650" cy="66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2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1615440"/>
            <a:ext cx="3930650" cy="6248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580" y="1615440"/>
            <a:ext cx="3930650" cy="6248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2924810"/>
            <a:ext cx="3930650" cy="6248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580" y="2924810"/>
            <a:ext cx="3930650" cy="6248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4234180"/>
            <a:ext cx="3930650" cy="624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580" y="4234180"/>
            <a:ext cx="3930650" cy="62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3254375"/>
            <a:ext cx="228513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949" y="3835844"/>
            <a:ext cx="257078" cy="25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2795" y="4426845"/>
            <a:ext cx="238035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3450" y="5008314"/>
            <a:ext cx="304685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5390" y="5589783"/>
            <a:ext cx="257078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