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3004820"/>
            <a:ext cx="87249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63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17090"/>
            <a:ext cx="9751060" cy="9150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149090"/>
            <a:ext cx="9751060" cy="91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53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17090"/>
            <a:ext cx="9751060" cy="91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3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54105" y="3444059"/>
            <a:ext cx="342770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952" y="5035260"/>
            <a:ext cx="390377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2267" y="5826097"/>
            <a:ext cx="333249" cy="35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1424197"/>
            <a:ext cx="304685" cy="34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6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69017" y="5103311"/>
            <a:ext cx="266599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2443" y="5093779"/>
            <a:ext cx="257078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5093779"/>
            <a:ext cx="257078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7115" y="5029200"/>
            <a:ext cx="34798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2795" y="5103311"/>
            <a:ext cx="209471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14458" y="5093779"/>
            <a:ext cx="257078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8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304168"/>
            <a:ext cx="209471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4710" y="3304168"/>
            <a:ext cx="228513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2065" y="3304168"/>
            <a:ext cx="209471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3727" y="3304168"/>
            <a:ext cx="257078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4030" y="3304168"/>
            <a:ext cx="304685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463" y="3304168"/>
            <a:ext cx="218992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5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4495022"/>
            <a:ext cx="276121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2972" y="1643140"/>
            <a:ext cx="257078" cy="3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71" y="3310174"/>
            <a:ext cx="314205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0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1548396"/>
            <a:ext cx="304685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3466149"/>
            <a:ext cx="342770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2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4540463"/>
            <a:ext cx="276120" cy="34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75" b="76923"/>
          <a:stretch>
            <a:fillRect/>
          </a:stretch>
        </p:blipFill>
        <p:spPr>
          <a:xfrm>
            <a:off x="1216660" y="5156835"/>
            <a:ext cx="7543845" cy="720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0292" y="5309285"/>
            <a:ext cx="333249" cy="34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00" r="22107"/>
          <a:stretch>
            <a:fillRect/>
          </a:stretch>
        </p:blipFill>
        <p:spPr>
          <a:xfrm>
            <a:off x="407670" y="1340765"/>
            <a:ext cx="8832895" cy="2356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302" y="1520682"/>
            <a:ext cx="333249" cy="34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88" y="2312970"/>
            <a:ext cx="266599" cy="34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88" y="3114803"/>
            <a:ext cx="266599" cy="34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2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140710"/>
            <a:ext cx="9751060" cy="8553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5085080"/>
            <a:ext cx="9751060" cy="89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