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9" r:id="rId4"/>
    <p:sldId id="337" r:id="rId5"/>
    <p:sldId id="336" r:id="rId6"/>
    <p:sldId id="335" r:id="rId7"/>
    <p:sldId id="334" r:id="rId8"/>
    <p:sldId id="333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2725" y="2909570"/>
            <a:ext cx="668655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93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461895"/>
            <a:ext cx="8956040" cy="622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778250"/>
            <a:ext cx="8956040" cy="657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53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2996565"/>
            <a:ext cx="1643539" cy="5883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1070" y="3789045"/>
            <a:ext cx="1705610" cy="5975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4581525"/>
            <a:ext cx="1664970" cy="614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71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2010" y="1844675"/>
            <a:ext cx="1628140" cy="6146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2636520"/>
            <a:ext cx="1663700" cy="627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8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4197630"/>
            <a:ext cx="257078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3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292" y="1376653"/>
            <a:ext cx="257078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292" y="2464312"/>
            <a:ext cx="257078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3551971"/>
            <a:ext cx="228513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24" r="85608" b="22661"/>
          <a:stretch>
            <a:fillRect/>
          </a:stretch>
        </p:blipFill>
        <p:spPr>
          <a:xfrm>
            <a:off x="5304155" y="1268730"/>
            <a:ext cx="1631950" cy="648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575310" y="2013585"/>
            <a:ext cx="10128930" cy="3543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9320" y="2803980"/>
            <a:ext cx="295163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7884" y="3366026"/>
            <a:ext cx="238035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7884" y="3928073"/>
            <a:ext cx="238035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7884" y="4490119"/>
            <a:ext cx="238035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8363" y="5052165"/>
            <a:ext cx="257078" cy="2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6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2014793"/>
            <a:ext cx="285642" cy="2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055" y="3472521"/>
            <a:ext cx="295163" cy="2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3098" y="4920721"/>
            <a:ext cx="257078" cy="2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67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249" y="1471622"/>
            <a:ext cx="295163" cy="2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292" y="2919260"/>
            <a:ext cx="257078" cy="25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7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2016208"/>
            <a:ext cx="285642" cy="2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2619" y="2579345"/>
            <a:ext cx="238035" cy="2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3142481"/>
            <a:ext cx="238035" cy="2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2619" y="3705617"/>
            <a:ext cx="238035" cy="2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4055" y="4268753"/>
            <a:ext cx="295163" cy="24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8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1996346"/>
            <a:ext cx="285642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3098" y="3121492"/>
            <a:ext cx="257078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2860" y="4256405"/>
            <a:ext cx="26098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2619" y="4818747"/>
            <a:ext cx="238035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2619" y="5390855"/>
            <a:ext cx="238035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44" r="84976" b="20100"/>
          <a:stretch>
            <a:fillRect/>
          </a:stretch>
        </p:blipFill>
        <p:spPr>
          <a:xfrm>
            <a:off x="5232400" y="1340485"/>
            <a:ext cx="1703705" cy="7198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2156815"/>
            <a:ext cx="11340000" cy="3530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4853" y="2948706"/>
            <a:ext cx="257078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4374" y="3511617"/>
            <a:ext cx="238035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4853" y="4084069"/>
            <a:ext cx="257078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4853" y="4646980"/>
            <a:ext cx="257078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4853" y="5209891"/>
            <a:ext cx="257078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3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052780"/>
            <a:ext cx="257078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055" y="2614826"/>
            <a:ext cx="285642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3719866"/>
            <a:ext cx="238035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3098" y="4272387"/>
            <a:ext cx="266599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71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044514"/>
            <a:ext cx="218992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2616966"/>
            <a:ext cx="161863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576" y="3179877"/>
            <a:ext cx="238035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3098" y="3742788"/>
            <a:ext cx="218992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3098" y="4305699"/>
            <a:ext cx="228513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3098" y="4878151"/>
            <a:ext cx="218992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2025-01-17T06:35:16Z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