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2952750"/>
            <a:ext cx="87915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157824"/>
            <a:ext cx="285642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2920129"/>
            <a:ext cx="342770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6775" y="4444740"/>
            <a:ext cx="304685" cy="35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1124585"/>
            <a:ext cx="5615305" cy="402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4609192"/>
            <a:ext cx="333249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503" y="4618728"/>
            <a:ext cx="390377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5372052"/>
            <a:ext cx="304685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8589" y="5372052"/>
            <a:ext cx="342770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4156" y="6134912"/>
            <a:ext cx="285642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476" y="3282493"/>
            <a:ext cx="380856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721532"/>
            <a:ext cx="304685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3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347899"/>
            <a:ext cx="380856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501842"/>
            <a:ext cx="304685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940981"/>
            <a:ext cx="304685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2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272510"/>
            <a:ext cx="11340000" cy="3585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1871" y="3425069"/>
            <a:ext cx="342770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9478" y="4140193"/>
            <a:ext cx="2665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9478" y="4855317"/>
            <a:ext cx="266599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1871" y="5579976"/>
            <a:ext cx="342770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1871" y="6295100"/>
            <a:ext cx="342770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1929130"/>
            <a:ext cx="6713855" cy="149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280999"/>
            <a:ext cx="333249" cy="35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728422"/>
            <a:ext cx="304685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6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66837"/>
            <a:ext cx="304685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630"/>
            <a:ext cx="11340000" cy="1485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113" y="2822932"/>
            <a:ext cx="390377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021330"/>
            <a:ext cx="9921240" cy="8561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940935"/>
            <a:ext cx="9921240" cy="856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56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132965"/>
            <a:ext cx="9921240" cy="856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9445" y="4190139"/>
            <a:ext cx="333249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5725665"/>
            <a:ext cx="390377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8300" y="5300980"/>
            <a:ext cx="600075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305175"/>
            <a:ext cx="4733290" cy="338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