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41" r:id="rId4"/>
    <p:sldId id="339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2855595" y="3058160"/>
            <a:ext cx="6527845" cy="741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00425"/>
            <a:ext cx="247556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529381"/>
            <a:ext cx="247556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948810"/>
            <a:ext cx="314206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472116"/>
            <a:ext cx="266599" cy="2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903559"/>
            <a:ext cx="304685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406616"/>
            <a:ext cx="247556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093297"/>
            <a:ext cx="266599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789515"/>
            <a:ext cx="314206" cy="2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4485732"/>
            <a:ext cx="228513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181950"/>
            <a:ext cx="266599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71785" cy="558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6630" y="1793240"/>
            <a:ext cx="48831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300" y="2478405"/>
            <a:ext cx="56134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6300" y="3135630"/>
            <a:ext cx="38544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6300" y="4352925"/>
            <a:ext cx="2921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590" y="5687695"/>
            <a:ext cx="4127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1" r="57038"/>
          <a:stretch>
            <a:fillRect/>
          </a:stretch>
        </p:blipFill>
        <p:spPr>
          <a:xfrm>
            <a:off x="6743700" y="1701445"/>
            <a:ext cx="4871765" cy="392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20020" cy="5517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35" y="3717290"/>
            <a:ext cx="3257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0780" y="4364990"/>
            <a:ext cx="3257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835" y="4968875"/>
            <a:ext cx="3937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6015" y="5626100"/>
            <a:ext cx="3257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835" y="6306185"/>
            <a:ext cx="3937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 b="46836"/>
          <a:stretch>
            <a:fillRect/>
          </a:stretch>
        </p:blipFill>
        <p:spPr>
          <a:xfrm>
            <a:off x="4704715" y="1268730"/>
            <a:ext cx="2783250" cy="548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98040"/>
            <a:ext cx="11340000" cy="4332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674054"/>
            <a:ext cx="247556" cy="26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416761"/>
            <a:ext cx="266599" cy="26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168991"/>
            <a:ext cx="304685" cy="2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911699"/>
            <a:ext cx="304685" cy="2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5654406"/>
            <a:ext cx="247556" cy="2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543545"/>
            <a:ext cx="218992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3543545"/>
            <a:ext cx="27612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3543545"/>
            <a:ext cx="27612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3543545"/>
            <a:ext cx="266599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9345" y="3543545"/>
            <a:ext cx="218992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215421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958986"/>
            <a:ext cx="238035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712085"/>
            <a:ext cx="161863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4455651"/>
            <a:ext cx="238035" cy="2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199217"/>
            <a:ext cx="228513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014793"/>
            <a:ext cx="266599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2710310"/>
            <a:ext cx="304685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3405827"/>
            <a:ext cx="304685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4091817"/>
            <a:ext cx="247556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4787334"/>
            <a:ext cx="266599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0" r="75456" b="33582"/>
          <a:stretch>
            <a:fillRect/>
          </a:stretch>
        </p:blipFill>
        <p:spPr>
          <a:xfrm>
            <a:off x="4727575" y="1268730"/>
            <a:ext cx="2783205" cy="432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09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761519"/>
            <a:ext cx="257078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457539"/>
            <a:ext cx="266599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4153560"/>
            <a:ext cx="314206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5012" y="4849580"/>
            <a:ext cx="304685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5545600"/>
            <a:ext cx="247556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110526"/>
            <a:ext cx="304685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4534" y="4379272"/>
            <a:ext cx="304685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6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433943"/>
            <a:ext cx="247556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865"/>
            <a:ext cx="11340000" cy="2160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813" y="3687577"/>
            <a:ext cx="304685" cy="25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490683"/>
            <a:ext cx="304685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2025-01-16T16:02:51Z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