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132965"/>
            <a:ext cx="1085850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3717290"/>
            <a:ext cx="60388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51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49722" y="3799280"/>
            <a:ext cx="333249" cy="35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430" y="5096459"/>
            <a:ext cx="333248" cy="34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60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92544" y="1914567"/>
            <a:ext cx="304685" cy="343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67657" y="2562540"/>
            <a:ext cx="390377" cy="343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3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87710" cy="56026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215" y="2989580"/>
            <a:ext cx="2256155" cy="8115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2989580"/>
            <a:ext cx="2256155" cy="81153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2989580"/>
            <a:ext cx="2256155" cy="81153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215" y="5805170"/>
            <a:ext cx="2256155" cy="8115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5805170"/>
            <a:ext cx="2256155" cy="8115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6055" y="5805170"/>
            <a:ext cx="2256155" cy="811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06380" cy="5628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421" y="3638748"/>
            <a:ext cx="373492" cy="10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8890" y="5588635"/>
            <a:ext cx="294640" cy="16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0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949" y="2062865"/>
            <a:ext cx="380856" cy="10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949" y="4226758"/>
            <a:ext cx="380856" cy="10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5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2168554"/>
            <a:ext cx="304685" cy="343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3466124"/>
            <a:ext cx="333249" cy="35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0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347864"/>
            <a:ext cx="304685" cy="34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291587"/>
            <a:ext cx="390377" cy="34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6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2132965"/>
            <a:ext cx="2312670" cy="8610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3148965"/>
            <a:ext cx="2358390" cy="8909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841875"/>
            <a:ext cx="2358390" cy="890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75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725" y="1988820"/>
            <a:ext cx="2341245" cy="890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2025-01-17T03:07:14Z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