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957195"/>
            <a:ext cx="74866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36" r="85614" b="28320"/>
          <a:stretch>
            <a:fillRect/>
          </a:stretch>
        </p:blipFill>
        <p:spPr>
          <a:xfrm>
            <a:off x="5375910" y="1340485"/>
            <a:ext cx="1631315" cy="503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647065" y="2085340"/>
            <a:ext cx="9984785" cy="3584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9639" y="2895417"/>
            <a:ext cx="238035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075" y="3467434"/>
            <a:ext cx="285642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9639" y="4039451"/>
            <a:ext cx="238035" cy="23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0118" y="4611468"/>
            <a:ext cx="257078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1075" y="5183485"/>
            <a:ext cx="295163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348223"/>
            <a:ext cx="257078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3348223"/>
            <a:ext cx="209471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753" y="3348223"/>
            <a:ext cx="257078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3348223"/>
            <a:ext cx="209471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1687" y="3348223"/>
            <a:ext cx="257078" cy="2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63914"/>
            <a:ext cx="218992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2646127"/>
            <a:ext cx="161863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3098" y="3209251"/>
            <a:ext cx="218992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3791465"/>
            <a:ext cx="218992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6665" y="4364355"/>
            <a:ext cx="26479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3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390" y="3021965"/>
            <a:ext cx="1695450" cy="6388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0" y="3861435"/>
            <a:ext cx="1651635" cy="638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4700905"/>
            <a:ext cx="1651635" cy="6388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5523865"/>
            <a:ext cx="1651635" cy="63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2853425"/>
            <a:ext cx="238035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406096"/>
            <a:ext cx="257078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968295"/>
            <a:ext cx="238035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4055" y="4520966"/>
            <a:ext cx="285642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2619" y="5073636"/>
            <a:ext cx="238035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04877"/>
            <a:ext cx="257078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119056"/>
            <a:ext cx="257078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233235"/>
            <a:ext cx="238035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5347414"/>
            <a:ext cx="238035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386357"/>
            <a:ext cx="209471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1940284"/>
            <a:ext cx="257078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2494211"/>
            <a:ext cx="209471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292" y="3048138"/>
            <a:ext cx="257078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3611615"/>
            <a:ext cx="25707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2025-01-17T06:30:48Z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