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24" r:id="rId4"/>
    <p:sldId id="335" r:id="rId5"/>
    <p:sldId id="332" r:id="rId6"/>
    <p:sldId id="331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7995" y="2995295"/>
            <a:ext cx="8715375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940415" cy="55549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08875" y="1475740"/>
            <a:ext cx="658495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0960" y="3571240"/>
            <a:ext cx="581025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34630" y="5330190"/>
            <a:ext cx="554355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75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12040" y="3102164"/>
            <a:ext cx="333249" cy="352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83476" y="3740930"/>
            <a:ext cx="380856" cy="343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83476" y="4379696"/>
            <a:ext cx="380856" cy="343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31083" y="5018463"/>
            <a:ext cx="304685" cy="343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31083" y="5657229"/>
            <a:ext cx="304685" cy="343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8072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3644620"/>
            <a:ext cx="11340000" cy="31814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70435" y="3797024"/>
            <a:ext cx="304685" cy="34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70435" y="4435218"/>
            <a:ext cx="304685" cy="34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22828" y="5073413"/>
            <a:ext cx="390377" cy="34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22828" y="5711607"/>
            <a:ext cx="390377" cy="34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22828" y="6349801"/>
            <a:ext cx="390377" cy="34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4850" y="1988820"/>
            <a:ext cx="8214995" cy="1696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53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31083" y="2206476"/>
            <a:ext cx="304685" cy="343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83476" y="3484649"/>
            <a:ext cx="390377" cy="343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83476" y="4762822"/>
            <a:ext cx="380856" cy="343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06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677" y="1385979"/>
            <a:ext cx="333249" cy="352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2720" y="4577918"/>
            <a:ext cx="304685" cy="343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833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0125" y="2267146"/>
            <a:ext cx="190428" cy="325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2852775"/>
            <a:ext cx="11340000" cy="314240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23147" y="2957521"/>
            <a:ext cx="285642" cy="333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32668" y="3595526"/>
            <a:ext cx="276120" cy="333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32668" y="4233530"/>
            <a:ext cx="285642" cy="342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23147" y="4871535"/>
            <a:ext cx="304685" cy="333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32668" y="5509539"/>
            <a:ext cx="285642" cy="342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686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6865" y="2780665"/>
            <a:ext cx="9843135" cy="8318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6865" y="4422775"/>
            <a:ext cx="9843135" cy="845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951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1870075"/>
            <a:ext cx="9843135" cy="89217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3507105"/>
            <a:ext cx="9843135" cy="91186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5156835"/>
            <a:ext cx="9843135" cy="867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52525"/>
            <a:ext cx="11202670" cy="57270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61525" y="5204460"/>
            <a:ext cx="51498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2025-01-17T02:20:26Z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