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420620"/>
            <a:ext cx="80676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595" y="3716655"/>
            <a:ext cx="5972175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509915"/>
            <a:ext cx="342770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0290" y="1509395"/>
            <a:ext cx="8286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2434376"/>
            <a:ext cx="333249" cy="35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5775" y="2433955"/>
            <a:ext cx="52641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3368368"/>
            <a:ext cx="380856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9974" y="3263532"/>
            <a:ext cx="771234" cy="4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720" y="4302359"/>
            <a:ext cx="304685" cy="33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2695" y="4197523"/>
            <a:ext cx="552241" cy="4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78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433832"/>
            <a:ext cx="380856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2912194"/>
            <a:ext cx="304685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4371481"/>
            <a:ext cx="304685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682355" cy="883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870075"/>
            <a:ext cx="11156315" cy="5059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1310" y="2898140"/>
            <a:ext cx="4540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8940" y="3804920"/>
            <a:ext cx="35687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2735" y="4585970"/>
            <a:ext cx="5111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1945" y="5424170"/>
            <a:ext cx="4819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1310" y="6201410"/>
            <a:ext cx="4445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024448"/>
            <a:ext cx="390377" cy="3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5005894"/>
            <a:ext cx="304685" cy="3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6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138419"/>
            <a:ext cx="304685" cy="34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4119660"/>
            <a:ext cx="390377" cy="35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016700"/>
            <a:ext cx="390377" cy="34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2395422"/>
            <a:ext cx="390377" cy="34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357475"/>
            <a:ext cx="304685" cy="343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559812"/>
            <a:ext cx="333249" cy="3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424084"/>
            <a:ext cx="333249" cy="35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