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420620"/>
            <a:ext cx="736282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644900"/>
            <a:ext cx="61150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8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49080" cy="941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16430"/>
            <a:ext cx="10872470" cy="4979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15745" y="2814955"/>
            <a:ext cx="59182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510" y="3696970"/>
            <a:ext cx="5575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1765" y="4538345"/>
            <a:ext cx="7143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1765" y="5395595"/>
            <a:ext cx="7143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5745" y="6229350"/>
            <a:ext cx="5918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3176899"/>
            <a:ext cx="818841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5167903"/>
            <a:ext cx="79027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175" y="2853055"/>
            <a:ext cx="1270000" cy="102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69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3450" y="2043835"/>
            <a:ext cx="914055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503" y="5818892"/>
            <a:ext cx="856926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245" y="1772920"/>
            <a:ext cx="1232535" cy="1011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035" y="3357245"/>
            <a:ext cx="1534160" cy="101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6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407410"/>
            <a:ext cx="9798050" cy="89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4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35480"/>
            <a:ext cx="9798050" cy="9455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789045"/>
            <a:ext cx="9798050" cy="89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3719126"/>
            <a:ext cx="333249" cy="35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4442903"/>
            <a:ext cx="304685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869180"/>
            <a:ext cx="2921635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8145"/>
            <a:ext cx="11340000" cy="359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1539660"/>
            <a:ext cx="285642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2968955"/>
            <a:ext cx="333249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4398250"/>
            <a:ext cx="380856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25" y="908685"/>
            <a:ext cx="302323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601585" cy="728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844675"/>
            <a:ext cx="10940415" cy="4964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8335" y="2686685"/>
            <a:ext cx="4953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730" y="4025900"/>
            <a:ext cx="9436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61755" y="5431790"/>
            <a:ext cx="8235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1140" y="6146165"/>
            <a:ext cx="5746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