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4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2225" y="2947670"/>
            <a:ext cx="70675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29" r="84976" b="26067"/>
          <a:stretch>
            <a:fillRect/>
          </a:stretch>
        </p:blipFill>
        <p:spPr>
          <a:xfrm>
            <a:off x="5232400" y="1269365"/>
            <a:ext cx="1703705" cy="575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360045" y="1941830"/>
            <a:ext cx="10128930" cy="354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714488"/>
            <a:ext cx="295163" cy="2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3296578"/>
            <a:ext cx="257078" cy="2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3878668"/>
            <a:ext cx="295163" cy="2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1662" y="4451215"/>
            <a:ext cx="238035" cy="2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2619" y="5023762"/>
            <a:ext cx="257078" cy="2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7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3293830"/>
            <a:ext cx="218992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5314" y="3284292"/>
            <a:ext cx="218992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9974" y="3284292"/>
            <a:ext cx="218992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4634" y="3293830"/>
            <a:ext cx="238035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47858" y="3293830"/>
            <a:ext cx="161863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6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033582"/>
            <a:ext cx="295163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2614577"/>
            <a:ext cx="295163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1662" y="3195571"/>
            <a:ext cx="238035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1662" y="3776566"/>
            <a:ext cx="238035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576" y="4348036"/>
            <a:ext cx="295163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74" r="84976" b="23693"/>
          <a:stretch>
            <a:fillRect/>
          </a:stretch>
        </p:blipFill>
        <p:spPr>
          <a:xfrm>
            <a:off x="5304155" y="1196340"/>
            <a:ext cx="1703705" cy="648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85060"/>
            <a:ext cx="11340000" cy="4212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0226" y="4229579"/>
            <a:ext cx="266599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4760" y="4639420"/>
            <a:ext cx="228513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7758" y="5516291"/>
            <a:ext cx="247556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3324" y="5621134"/>
            <a:ext cx="218992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02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853055"/>
            <a:ext cx="9240520" cy="6534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4581525"/>
            <a:ext cx="9240520" cy="65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76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132965"/>
            <a:ext cx="9240520" cy="6534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861435"/>
            <a:ext cx="9240520" cy="65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19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1538450"/>
            <a:ext cx="218992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2262638"/>
            <a:ext cx="266599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813" y="2986826"/>
            <a:ext cx="266599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377" y="3711014"/>
            <a:ext cx="218992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813" y="4435202"/>
            <a:ext cx="266599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2025-01-17T02:38:35Z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