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2575" y="2276475"/>
            <a:ext cx="908685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150" y="3573145"/>
            <a:ext cx="5981700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22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6275" y="2405380"/>
            <a:ext cx="7753350" cy="8629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6275" y="3644900"/>
            <a:ext cx="7753350" cy="862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97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12040" y="3216188"/>
            <a:ext cx="333249" cy="362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2040" y="3912024"/>
            <a:ext cx="333249" cy="352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1083" y="4617393"/>
            <a:ext cx="304685" cy="343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83476" y="5313229"/>
            <a:ext cx="380856" cy="343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12040" y="5999533"/>
            <a:ext cx="333249" cy="362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 b="81169"/>
          <a:stretch>
            <a:fillRect/>
          </a:stretch>
        </p:blipFill>
        <p:spPr>
          <a:xfrm>
            <a:off x="360045" y="1224280"/>
            <a:ext cx="3575730" cy="836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2276475"/>
            <a:ext cx="10165080" cy="339915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256155" y="3617595"/>
            <a:ext cx="5496560" cy="1539240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295775" y="3644900"/>
            <a:ext cx="1656715" cy="1511935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384290" y="3644900"/>
            <a:ext cx="3888740" cy="1511935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352040" y="3644900"/>
            <a:ext cx="6120765" cy="1440180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4079875" y="3716655"/>
            <a:ext cx="6120765" cy="1440180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669270" cy="5572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5430" y="2113915"/>
            <a:ext cx="51308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0990" y="4514850"/>
            <a:ext cx="44894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7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443377"/>
            <a:ext cx="380856" cy="343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3970985"/>
            <a:ext cx="380856" cy="343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3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1300176"/>
            <a:ext cx="314206" cy="342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76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3476" y="2500073"/>
            <a:ext cx="390377" cy="34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1083" y="4214201"/>
            <a:ext cx="304685" cy="352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28985" cy="5547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1300238"/>
            <a:ext cx="333249" cy="352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1980" y="3721735"/>
            <a:ext cx="60579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1980" y="5368925"/>
            <a:ext cx="64389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38" r="67033"/>
          <a:stretch>
            <a:fillRect/>
          </a:stretch>
        </p:blipFill>
        <p:spPr>
          <a:xfrm>
            <a:off x="407670" y="1268730"/>
            <a:ext cx="2952115" cy="9613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989455"/>
            <a:ext cx="11073130" cy="47542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7635" y="5800725"/>
            <a:ext cx="755523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2025-01-17T05:41:00Z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