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2928620"/>
            <a:ext cx="710565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7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1662" y="4444834"/>
            <a:ext cx="209471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1662" y="4940347"/>
            <a:ext cx="209471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1662" y="5435860"/>
            <a:ext cx="209471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3098" y="5931373"/>
            <a:ext cx="257078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3098" y="6426886"/>
            <a:ext cx="257078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360045" y="1224280"/>
            <a:ext cx="9984785" cy="3931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2731596"/>
            <a:ext cx="285642" cy="24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3237308"/>
            <a:ext cx="238035" cy="24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3733479"/>
            <a:ext cx="257078" cy="25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3576" y="4239192"/>
            <a:ext cx="285642" cy="24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2141" y="4744904"/>
            <a:ext cx="238035" cy="24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0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2377781"/>
            <a:ext cx="257078" cy="25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3760412"/>
            <a:ext cx="238035" cy="2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5133508"/>
            <a:ext cx="285642" cy="2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813" y="1806032"/>
            <a:ext cx="257078" cy="2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3189552"/>
            <a:ext cx="238035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79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97783" y="3292506"/>
            <a:ext cx="218992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7128" y="3302038"/>
            <a:ext cx="161863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9345" y="3302038"/>
            <a:ext cx="238035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19647" y="3292506"/>
            <a:ext cx="228513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55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1960490"/>
            <a:ext cx="218992" cy="23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1209" y="1960490"/>
            <a:ext cx="238035" cy="22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1662" y="2457860"/>
            <a:ext cx="161863" cy="23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1209" y="2457860"/>
            <a:ext cx="228513" cy="23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2619" y="2955230"/>
            <a:ext cx="218992" cy="23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5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3081888"/>
            <a:ext cx="238035" cy="2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2619" y="4377646"/>
            <a:ext cx="238035" cy="2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0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1747923"/>
            <a:ext cx="295163" cy="2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3033918"/>
            <a:ext cx="228513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2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3817531"/>
            <a:ext cx="257078" cy="24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3098" y="4313353"/>
            <a:ext cx="257078" cy="24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3098" y="4809175"/>
            <a:ext cx="257078" cy="24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1662" y="5304997"/>
            <a:ext cx="209471" cy="24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2025-01-17T06:20:48Z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