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924810"/>
            <a:ext cx="9511665" cy="816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5162445"/>
            <a:ext cx="166624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5162445"/>
            <a:ext cx="166624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911" y="5162445"/>
            <a:ext cx="166624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5162445"/>
            <a:ext cx="1666247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6196" y="5162445"/>
            <a:ext cx="1666246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5229397"/>
            <a:ext cx="209471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5229397"/>
            <a:ext cx="247556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5219861"/>
            <a:ext cx="257078" cy="2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5229397"/>
            <a:ext cx="26660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027244"/>
            <a:ext cx="218992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3027244"/>
            <a:ext cx="295163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687" y="3017703"/>
            <a:ext cx="276120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1939" y="3027244"/>
            <a:ext cx="238035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100988"/>
            <a:ext cx="238035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283017"/>
            <a:ext cx="295163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4455513"/>
            <a:ext cx="295163" cy="2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25" y="5588990"/>
            <a:ext cx="11340000" cy="9771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0938" y="5665626"/>
            <a:ext cx="257078" cy="24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0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1414607"/>
            <a:ext cx="28564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510597"/>
            <a:ext cx="23803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606588"/>
            <a:ext cx="23803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4702578"/>
            <a:ext cx="257078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264397"/>
            <a:ext cx="257078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818002"/>
            <a:ext cx="266599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362063"/>
            <a:ext cx="218992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3915669"/>
            <a:ext cx="295163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2141" y="4459730"/>
            <a:ext cx="238035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4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564765"/>
            <a:ext cx="9018905" cy="623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933190"/>
            <a:ext cx="9044940" cy="6235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5301615"/>
            <a:ext cx="9018905" cy="62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04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95475"/>
            <a:ext cx="9018905" cy="6451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213100"/>
            <a:ext cx="9018905" cy="64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