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75" y="2976245"/>
            <a:ext cx="84772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6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2141" y="1966799"/>
            <a:ext cx="238035" cy="24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3023861"/>
            <a:ext cx="295163" cy="24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2141" y="4080922"/>
            <a:ext cx="238035" cy="24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2141" y="5137983"/>
            <a:ext cx="238035" cy="24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14050" cy="5627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3775" y="1905635"/>
            <a:ext cx="39687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9910" y="2378710"/>
            <a:ext cx="41338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4095" y="3293110"/>
            <a:ext cx="49911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2835" y="4340225"/>
            <a:ext cx="37338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7660" y="5339080"/>
            <a:ext cx="56007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87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024111"/>
            <a:ext cx="238035" cy="2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2619" y="2547993"/>
            <a:ext cx="218992" cy="24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3081400"/>
            <a:ext cx="228513" cy="24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2619" y="3614808"/>
            <a:ext cx="218992" cy="2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2619" y="4138690"/>
            <a:ext cx="228513" cy="24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2619" y="4662572"/>
            <a:ext cx="218992" cy="2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2619" y="5195979"/>
            <a:ext cx="218992" cy="2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1662" y="5719862"/>
            <a:ext cx="161863" cy="2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2025-01-17T06:39:15Z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