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2990850"/>
            <a:ext cx="87820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82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5" y="1412875"/>
            <a:ext cx="2375535" cy="861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493010"/>
            <a:ext cx="2375535" cy="8610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2493010"/>
            <a:ext cx="2375535" cy="8610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3644900"/>
            <a:ext cx="2375535" cy="86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304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412875"/>
            <a:ext cx="2375535" cy="861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2493010"/>
            <a:ext cx="2341880" cy="871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53350" y="3712461"/>
            <a:ext cx="304685" cy="34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2947" y="1709638"/>
            <a:ext cx="390377" cy="34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1158" y="3785503"/>
            <a:ext cx="304685" cy="34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2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1824766"/>
            <a:ext cx="390377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929" y="4170615"/>
            <a:ext cx="314206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4005" y="2730449"/>
            <a:ext cx="276120" cy="30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876" y="3579019"/>
            <a:ext cx="352292" cy="30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962" y="4484796"/>
            <a:ext cx="304685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7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853055"/>
            <a:ext cx="10037445" cy="9385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652645"/>
            <a:ext cx="9966325" cy="93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46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9966325" cy="9385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860800"/>
            <a:ext cx="9966325" cy="93853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5788660"/>
            <a:ext cx="9966325" cy="93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1" r="66316" b="10469"/>
          <a:stretch>
            <a:fillRect/>
          </a:stretch>
        </p:blipFill>
        <p:spPr>
          <a:xfrm>
            <a:off x="360045" y="1268730"/>
            <a:ext cx="2783840" cy="720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010410"/>
            <a:ext cx="9968230" cy="4847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805" y="5589905"/>
            <a:ext cx="4787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805" y="4940935"/>
            <a:ext cx="4787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6050" y="4164965"/>
            <a:ext cx="4787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805" y="3572510"/>
            <a:ext cx="4787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6050" y="2855595"/>
            <a:ext cx="4787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560" y="6186805"/>
            <a:ext cx="4787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2996565"/>
            <a:ext cx="2377440" cy="831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245" y="4119880"/>
            <a:ext cx="2375535" cy="8610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5272405"/>
            <a:ext cx="2375535" cy="8610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805" y="5272405"/>
            <a:ext cx="2375535" cy="86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2025-01-17T05:58:17Z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