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938145"/>
            <a:ext cx="70770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3" r="84976" b="30581"/>
          <a:stretch>
            <a:fillRect/>
          </a:stretch>
        </p:blipFill>
        <p:spPr>
          <a:xfrm>
            <a:off x="5231765" y="1196340"/>
            <a:ext cx="170370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503555" y="2085340"/>
            <a:ext cx="10344830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7086" y="2856563"/>
            <a:ext cx="29516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5651" y="3437571"/>
            <a:ext cx="238035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6129" y="4009055"/>
            <a:ext cx="257078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7086" y="4599588"/>
            <a:ext cx="29516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5651" y="5180597"/>
            <a:ext cx="238035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119898"/>
            <a:ext cx="238035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511399"/>
            <a:ext cx="29516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4893369"/>
            <a:ext cx="238035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452941"/>
            <a:ext cx="238035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845665"/>
            <a:ext cx="304685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092588"/>
            <a:ext cx="228513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2684373"/>
            <a:ext cx="238035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257068"/>
            <a:ext cx="218992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3839308"/>
            <a:ext cx="228513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1183" y="4421549"/>
            <a:ext cx="161863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37" b="32776"/>
          <a:stretch>
            <a:fillRect/>
          </a:stretch>
        </p:blipFill>
        <p:spPr>
          <a:xfrm>
            <a:off x="5208270" y="1340485"/>
            <a:ext cx="1776140" cy="62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323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779644"/>
            <a:ext cx="761712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3417739"/>
            <a:ext cx="1161612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4132024"/>
            <a:ext cx="571284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5008213"/>
            <a:ext cx="1152090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433" y="5627260"/>
            <a:ext cx="71410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565400"/>
            <a:ext cx="9070340" cy="6229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995420"/>
            <a:ext cx="9070340" cy="63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17065"/>
            <a:ext cx="9070340" cy="622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324225"/>
            <a:ext cx="907034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4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3692640"/>
            <a:ext cx="380856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264526"/>
            <a:ext cx="390377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4960320"/>
            <a:ext cx="228513" cy="1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183" y="5522674"/>
            <a:ext cx="228513" cy="17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969" y="5961120"/>
            <a:ext cx="390377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