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2957195"/>
            <a:ext cx="87249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1547816"/>
            <a:ext cx="266599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2366882"/>
            <a:ext cx="333249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3185949"/>
            <a:ext cx="266599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4005015"/>
            <a:ext cx="333249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824081"/>
            <a:ext cx="266599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7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57367"/>
            <a:ext cx="304685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833938"/>
            <a:ext cx="285642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576987"/>
            <a:ext cx="39037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4310510"/>
            <a:ext cx="333249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5053558"/>
            <a:ext cx="342770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32135" cy="562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2565" y="2086610"/>
            <a:ext cx="5797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3529330"/>
            <a:ext cx="5511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860" y="4979670"/>
            <a:ext cx="5949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471786"/>
            <a:ext cx="333249" cy="36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958503"/>
            <a:ext cx="304685" cy="35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69"/>
          <a:stretch>
            <a:fillRect/>
          </a:stretch>
        </p:blipFill>
        <p:spPr>
          <a:xfrm>
            <a:off x="360045" y="1224280"/>
            <a:ext cx="11339830" cy="836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2" t="25238"/>
          <a:stretch>
            <a:fillRect/>
          </a:stretch>
        </p:blipFill>
        <p:spPr>
          <a:xfrm>
            <a:off x="2567940" y="1988820"/>
            <a:ext cx="6909435" cy="1656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644620"/>
            <a:ext cx="11340000" cy="3265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51392" y="3797374"/>
            <a:ext cx="333249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9478" y="4618433"/>
            <a:ext cx="266599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1392" y="5439491"/>
            <a:ext cx="333249" cy="34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9735" y="6260465"/>
            <a:ext cx="3771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5039360"/>
            <a:ext cx="6536690" cy="90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276475"/>
            <a:ext cx="6593840" cy="9042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4292600"/>
            <a:ext cx="6551930" cy="90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8611235" cy="8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808480"/>
            <a:ext cx="9960610" cy="504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