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6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0191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38350" y="2348865"/>
            <a:ext cx="8243508" cy="75790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0830" y="3716655"/>
            <a:ext cx="6530435" cy="63331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268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9470" y="1340485"/>
            <a:ext cx="8640445" cy="5419090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2028825" y="2193925"/>
            <a:ext cx="2123440" cy="1090930"/>
          </a:xfrm>
          <a:prstGeom prst="line">
            <a:avLst/>
          </a:prstGeom>
          <a:ln>
            <a:solidFill>
              <a:srgbClr val="F3019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5304155" y="3716655"/>
            <a:ext cx="2520315" cy="2304415"/>
          </a:xfrm>
          <a:prstGeom prst="line">
            <a:avLst/>
          </a:prstGeom>
          <a:ln>
            <a:solidFill>
              <a:srgbClr val="F3019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776095" y="3572510"/>
            <a:ext cx="2376170" cy="2304415"/>
          </a:xfrm>
          <a:prstGeom prst="line">
            <a:avLst/>
          </a:prstGeom>
          <a:ln>
            <a:solidFill>
              <a:srgbClr val="F3019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5304155" y="5085080"/>
            <a:ext cx="2376170" cy="935990"/>
          </a:xfrm>
          <a:prstGeom prst="line">
            <a:avLst/>
          </a:prstGeom>
          <a:ln>
            <a:solidFill>
              <a:srgbClr val="F3019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1776095" y="2132330"/>
            <a:ext cx="2376170" cy="2797810"/>
          </a:xfrm>
          <a:prstGeom prst="line">
            <a:avLst/>
          </a:prstGeom>
          <a:ln>
            <a:solidFill>
              <a:srgbClr val="F3019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5592445" y="2132330"/>
            <a:ext cx="2123440" cy="1090930"/>
          </a:xfrm>
          <a:prstGeom prst="line">
            <a:avLst/>
          </a:prstGeom>
          <a:ln>
            <a:solidFill>
              <a:srgbClr val="F3019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1199515" y="4940935"/>
            <a:ext cx="2880360" cy="1096645"/>
          </a:xfrm>
          <a:prstGeom prst="line">
            <a:avLst/>
          </a:prstGeom>
          <a:ln>
            <a:solidFill>
              <a:srgbClr val="F3019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5232400" y="2320925"/>
            <a:ext cx="2555240" cy="2620010"/>
          </a:xfrm>
          <a:prstGeom prst="line">
            <a:avLst/>
          </a:prstGeom>
          <a:ln>
            <a:solidFill>
              <a:srgbClr val="F3019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8288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4020" y="5156835"/>
            <a:ext cx="2377440" cy="860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103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8560" y="1809750"/>
            <a:ext cx="2377440" cy="8604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2085" y="3644900"/>
            <a:ext cx="2377440" cy="860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896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830" y="2160905"/>
            <a:ext cx="2377440" cy="8604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6275" y="3695065"/>
            <a:ext cx="2401570" cy="8820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513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12040" y="2388853"/>
            <a:ext cx="333249" cy="353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593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3677" y="1386153"/>
            <a:ext cx="333249" cy="352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5113" y="3751690"/>
            <a:ext cx="380856" cy="343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744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3677" y="1290773"/>
            <a:ext cx="333249" cy="352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2720" y="4133407"/>
            <a:ext cx="304685" cy="333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830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2106650"/>
            <a:ext cx="11340000" cy="280096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01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3677" y="1386214"/>
            <a:ext cx="342770" cy="343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2720" y="2101869"/>
            <a:ext cx="285642" cy="333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5113" y="2807981"/>
            <a:ext cx="380856" cy="343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3677" y="3504551"/>
            <a:ext cx="333249" cy="362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2720" y="4220205"/>
            <a:ext cx="304685" cy="343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2025-01-17T06:25:57Z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