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2060575"/>
            <a:ext cx="97155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644900"/>
            <a:ext cx="60388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268730"/>
            <a:ext cx="8061960" cy="55054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346960" y="2754630"/>
            <a:ext cx="3749040" cy="1034415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52265" y="2780665"/>
            <a:ext cx="0" cy="1008380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207895" y="2780665"/>
            <a:ext cx="4032250" cy="935990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328660" y="2780665"/>
            <a:ext cx="0" cy="1008380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456045" y="5228590"/>
            <a:ext cx="1872615" cy="1080135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207895" y="5300345"/>
            <a:ext cx="1944370" cy="1080770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279650" y="5300345"/>
            <a:ext cx="1872615" cy="1080135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456045" y="5228590"/>
            <a:ext cx="1944370" cy="1080135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37550" cy="814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27860"/>
            <a:ext cx="10394315" cy="4930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67773"/>
          <a:stretch>
            <a:fillRect/>
          </a:stretch>
        </p:blipFill>
        <p:spPr>
          <a:xfrm>
            <a:off x="1559560" y="5876925"/>
            <a:ext cx="2205355" cy="8623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67773"/>
          <a:stretch>
            <a:fillRect/>
          </a:stretch>
        </p:blipFill>
        <p:spPr>
          <a:xfrm>
            <a:off x="4944110" y="5877560"/>
            <a:ext cx="2205355" cy="8623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67773"/>
          <a:stretch>
            <a:fillRect/>
          </a:stretch>
        </p:blipFill>
        <p:spPr>
          <a:xfrm>
            <a:off x="8256270" y="5877560"/>
            <a:ext cx="2205355" cy="86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0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67773"/>
          <a:stretch>
            <a:fillRect/>
          </a:stretch>
        </p:blipFill>
        <p:spPr>
          <a:xfrm>
            <a:off x="839470" y="3284855"/>
            <a:ext cx="2335530" cy="913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67773"/>
          <a:stretch>
            <a:fillRect/>
          </a:stretch>
        </p:blipFill>
        <p:spPr>
          <a:xfrm>
            <a:off x="4512310" y="3284855"/>
            <a:ext cx="2335530" cy="91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3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5253543"/>
            <a:ext cx="342770" cy="34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5253543"/>
            <a:ext cx="390377" cy="34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017" y="5253543"/>
            <a:ext cx="276121" cy="34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811" y="6015632"/>
            <a:ext cx="304685" cy="3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632" y="6006106"/>
            <a:ext cx="333249" cy="3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9017" y="6015632"/>
            <a:ext cx="266599" cy="3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349192"/>
            <a:ext cx="304685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3855806"/>
            <a:ext cx="333249" cy="35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3954" y="5371955"/>
            <a:ext cx="390377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357330"/>
            <a:ext cx="390377" cy="34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490612"/>
            <a:ext cx="314206" cy="34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50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9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395391"/>
            <a:ext cx="304685" cy="34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100000"/>
            <a:ext cx="390377" cy="34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2814130"/>
            <a:ext cx="304685" cy="34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528261"/>
            <a:ext cx="390377" cy="34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