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5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2900045"/>
            <a:ext cx="72580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1462857"/>
            <a:ext cx="295163" cy="24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226" y="2819566"/>
            <a:ext cx="238035" cy="24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4" b="39788"/>
          <a:stretch>
            <a:fillRect/>
          </a:stretch>
        </p:blipFill>
        <p:spPr>
          <a:xfrm>
            <a:off x="5280025" y="1268730"/>
            <a:ext cx="1631360" cy="621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5060"/>
            <a:ext cx="11340000" cy="4046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982065"/>
            <a:ext cx="295163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640505"/>
            <a:ext cx="238035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4298946"/>
            <a:ext cx="257078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957386"/>
            <a:ext cx="295163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2141" y="5615826"/>
            <a:ext cx="238035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3534915"/>
            <a:ext cx="228513" cy="1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3401226"/>
            <a:ext cx="390377" cy="32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753" y="3401226"/>
            <a:ext cx="380856" cy="32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3534915"/>
            <a:ext cx="228514" cy="1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9773" y="3401226"/>
            <a:ext cx="380855" cy="32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0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4134553"/>
            <a:ext cx="2418438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9" r="84976" b="29230"/>
          <a:stretch>
            <a:fillRect/>
          </a:stretch>
        </p:blipFill>
        <p:spPr>
          <a:xfrm>
            <a:off x="5244465" y="1268730"/>
            <a:ext cx="1703705" cy="64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3192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3024117"/>
            <a:ext cx="257078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4348897"/>
            <a:ext cx="295163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300401"/>
            <a:ext cx="238035" cy="2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656535"/>
            <a:ext cx="304685" cy="24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138394"/>
            <a:ext cx="295163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681434"/>
            <a:ext cx="238035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1481331"/>
            <a:ext cx="285642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3034850"/>
            <a:ext cx="295163" cy="2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2195568"/>
            <a:ext cx="218992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2871856"/>
            <a:ext cx="266599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7103" y="4224432"/>
            <a:ext cx="257078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