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8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069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2920" y="2909570"/>
            <a:ext cx="61055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010" y="2293620"/>
            <a:ext cx="2667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1183" y="2960529"/>
            <a:ext cx="266599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3561635"/>
            <a:ext cx="304685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0010" y="4162425"/>
            <a:ext cx="26606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0705" y="4754306"/>
            <a:ext cx="266599" cy="2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7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3862481"/>
            <a:ext cx="285642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4405417"/>
            <a:ext cx="238035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4055" y="4948354"/>
            <a:ext cx="295163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5491290"/>
            <a:ext cx="238035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4055" y="6034227"/>
            <a:ext cx="295163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30205" cy="5618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0680" y="2336800"/>
            <a:ext cx="39306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3130" y="3354070"/>
            <a:ext cx="42735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4070" y="4339590"/>
            <a:ext cx="51752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9025" y="4847590"/>
            <a:ext cx="65595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6140" y="5927725"/>
            <a:ext cx="35814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4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4358221"/>
            <a:ext cx="495113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6523" y="4996498"/>
            <a:ext cx="409420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7959" y="5634774"/>
            <a:ext cx="514156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6523" y="6273050"/>
            <a:ext cx="418942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94" r="84976" b="21434"/>
          <a:stretch>
            <a:fillRect/>
          </a:stretch>
        </p:blipFill>
        <p:spPr>
          <a:xfrm>
            <a:off x="5231765" y="1196340"/>
            <a:ext cx="1703705" cy="647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503555" y="1941830"/>
            <a:ext cx="10488975" cy="335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6129" y="2714010"/>
            <a:ext cx="304685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4215" y="3248057"/>
            <a:ext cx="238035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4215" y="3791640"/>
            <a:ext cx="238035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4693" y="4325687"/>
            <a:ext cx="257078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6129" y="4869270"/>
            <a:ext cx="304685" cy="2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2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0705" y="2006251"/>
            <a:ext cx="238035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1183" y="3427660"/>
            <a:ext cx="257078" cy="26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4858609"/>
            <a:ext cx="304685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1367139"/>
            <a:ext cx="304685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798534"/>
            <a:ext cx="238035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9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3395265"/>
            <a:ext cx="22851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836" y="3395265"/>
            <a:ext cx="247556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60" y="3395265"/>
            <a:ext cx="16186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156" y="3395265"/>
            <a:ext cx="218992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8816" y="3395265"/>
            <a:ext cx="228513" cy="24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8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036356"/>
            <a:ext cx="304685" cy="2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068675"/>
            <a:ext cx="11340000" cy="23192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64107" y="3164116"/>
            <a:ext cx="295163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285" y="3746500"/>
            <a:ext cx="3422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2671" y="4338043"/>
            <a:ext cx="247556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4107" y="4929779"/>
            <a:ext cx="295163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84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708910"/>
            <a:ext cx="10825480" cy="315023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119630" y="4041775"/>
            <a:ext cx="3760470" cy="1330960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371975" y="4004945"/>
            <a:ext cx="3760470" cy="1330960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991995" y="4076700"/>
            <a:ext cx="4248150" cy="1368425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439920" y="4041775"/>
            <a:ext cx="4248150" cy="1368425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0704830" y="4076700"/>
            <a:ext cx="0" cy="1296035"/>
          </a:xfrm>
          <a:prstGeom prst="line">
            <a:avLst/>
          </a:prstGeom>
          <a:ln>
            <a:solidFill>
              <a:srgbClr val="F006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0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053998"/>
            <a:ext cx="304685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226" y="3236984"/>
            <a:ext cx="238035" cy="2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0226" y="4410430"/>
            <a:ext cx="238035" cy="2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1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443047"/>
            <a:ext cx="247556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2624001"/>
            <a:ext cx="295163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