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442845"/>
            <a:ext cx="84772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860800"/>
            <a:ext cx="60007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1595987"/>
            <a:ext cx="390377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2626107"/>
            <a:ext cx="333249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656226"/>
            <a:ext cx="333249" cy="35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4695884"/>
            <a:ext cx="266599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3324" y="5726004"/>
            <a:ext cx="285642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4594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6300" y="3209925"/>
            <a:ext cx="69723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3586686"/>
            <a:ext cx="609369" cy="2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561" y="4187233"/>
            <a:ext cx="714106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97329" y="4864039"/>
            <a:ext cx="552241" cy="2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040" y="5121416"/>
            <a:ext cx="637934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367830"/>
            <a:ext cx="333249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3206639"/>
            <a:ext cx="390377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035916"/>
            <a:ext cx="304685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4865193"/>
            <a:ext cx="333249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5694470"/>
            <a:ext cx="333249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3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026116"/>
            <a:ext cx="514156" cy="4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5371728"/>
            <a:ext cx="285642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271413"/>
            <a:ext cx="285642" cy="2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4251978"/>
            <a:ext cx="514156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5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576197"/>
            <a:ext cx="333249" cy="35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4642583"/>
            <a:ext cx="380856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643408"/>
            <a:ext cx="333249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711852"/>
            <a:ext cx="333249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510160"/>
            <a:ext cx="333249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9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065" y="5701030"/>
            <a:ext cx="37147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