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5" r:id="rId4"/>
    <p:sldId id="343" r:id="rId5"/>
    <p:sldId id="342" r:id="rId6"/>
    <p:sldId id="341" r:id="rId7"/>
    <p:sldId id="339" r:id="rId8"/>
    <p:sldId id="337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2639060" y="3068955"/>
            <a:ext cx="6743745" cy="7664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7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186603"/>
            <a:ext cx="933098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3873543"/>
            <a:ext cx="847405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1536" y="4817085"/>
            <a:ext cx="1142569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0190" y="5560695"/>
            <a:ext cx="59055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2996565"/>
            <a:ext cx="2105732" cy="67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6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091238"/>
            <a:ext cx="304685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3444512"/>
            <a:ext cx="304685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4797786"/>
            <a:ext cx="247556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424298"/>
            <a:ext cx="247556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778701"/>
            <a:ext cx="247556" cy="26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654523"/>
            <a:ext cx="238035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5289" y="3331638"/>
            <a:ext cx="266599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949" y="3999216"/>
            <a:ext cx="266599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2091476"/>
            <a:ext cx="247556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2758766"/>
            <a:ext cx="304685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735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567641"/>
            <a:ext cx="238035" cy="18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245378"/>
            <a:ext cx="238035" cy="1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206" y="2779931"/>
            <a:ext cx="399899" cy="33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206" y="3448123"/>
            <a:ext cx="399899" cy="33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206" y="4116315"/>
            <a:ext cx="399899" cy="34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 b="59827"/>
          <a:stretch>
            <a:fillRect/>
          </a:stretch>
        </p:blipFill>
        <p:spPr>
          <a:xfrm>
            <a:off x="4704080" y="1340485"/>
            <a:ext cx="2783250" cy="476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2583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3966956"/>
            <a:ext cx="218992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3966956"/>
            <a:ext cx="276120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581" y="3966956"/>
            <a:ext cx="266599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8942" y="3966956"/>
            <a:ext cx="266599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00302" y="3966956"/>
            <a:ext cx="276120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044320"/>
            <a:ext cx="247556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2692945"/>
            <a:ext cx="304685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335" y="3341370"/>
            <a:ext cx="247650" cy="26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3990196"/>
            <a:ext cx="304685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4638822"/>
            <a:ext cx="247556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8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3435666"/>
            <a:ext cx="228513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6750" y="3445199"/>
            <a:ext cx="171385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3445199"/>
            <a:ext cx="238035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6120" y="3435666"/>
            <a:ext cx="218992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95566" y="3445199"/>
            <a:ext cx="228513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1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2055301"/>
            <a:ext cx="304685" cy="25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2705055"/>
            <a:ext cx="266599" cy="2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212820"/>
            <a:ext cx="11340000" cy="18485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01557" y="3308105"/>
            <a:ext cx="247556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1557" y="3984631"/>
            <a:ext cx="247556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1557" y="4670685"/>
            <a:ext cx="247556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94" r="74818" b="32413"/>
          <a:stretch>
            <a:fillRect/>
          </a:stretch>
        </p:blipFill>
        <p:spPr>
          <a:xfrm>
            <a:off x="4655820" y="1268730"/>
            <a:ext cx="2855595" cy="575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3838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5313616"/>
            <a:ext cx="228513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7178" y="5313616"/>
            <a:ext cx="276120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453" y="5313616"/>
            <a:ext cx="304685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335" y="5313616"/>
            <a:ext cx="266599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695" y="5313616"/>
            <a:ext cx="247557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451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5" r="74818" b="25975"/>
          <a:stretch>
            <a:fillRect/>
          </a:stretch>
        </p:blipFill>
        <p:spPr>
          <a:xfrm>
            <a:off x="4295775" y="1772920"/>
            <a:ext cx="2855595" cy="9357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70"/>
          <a:stretch>
            <a:fillRect/>
          </a:stretch>
        </p:blipFill>
        <p:spPr>
          <a:xfrm>
            <a:off x="839470" y="2708910"/>
            <a:ext cx="7056800" cy="4058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8970" y="2708910"/>
            <a:ext cx="4502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6301" y="3756645"/>
            <a:ext cx="457027" cy="1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9945" y="4432935"/>
            <a:ext cx="4502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1037" y="5319141"/>
            <a:ext cx="361813" cy="34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0885" y="6186170"/>
            <a:ext cx="55245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101026"/>
            <a:ext cx="247556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2860" y="3463925"/>
            <a:ext cx="26352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763490"/>
            <a:ext cx="11340000" cy="11976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32981" y="4849720"/>
            <a:ext cx="266599" cy="26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472123"/>
            <a:ext cx="247556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504823"/>
            <a:ext cx="304685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2025-01-16T16:20:25Z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