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3" r:id="rId4"/>
    <p:sldId id="341" r:id="rId5"/>
    <p:sldId id="340" r:id="rId6"/>
    <p:sldId id="339" r:id="rId7"/>
    <p:sldId id="338" r:id="rId8"/>
    <p:sldId id="337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3791585" y="3141345"/>
            <a:ext cx="4655865" cy="7664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5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376357"/>
            <a:ext cx="266599" cy="2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528558"/>
            <a:ext cx="247556" cy="2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28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64181" y="3676017"/>
            <a:ext cx="571284" cy="2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2204720"/>
            <a:ext cx="1343660" cy="678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190" y="4869180"/>
            <a:ext cx="327025" cy="67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4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5037" y="1843061"/>
            <a:ext cx="599848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910" y="2996565"/>
            <a:ext cx="976630" cy="67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3324214"/>
            <a:ext cx="266599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359630"/>
            <a:ext cx="11340000" cy="1322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08800" y="4838628"/>
            <a:ext cx="304685" cy="25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1843700"/>
            <a:ext cx="238035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4559" y="3302379"/>
            <a:ext cx="247556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697" y="4751524"/>
            <a:ext cx="266599" cy="2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231" y="3224788"/>
            <a:ext cx="1075919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279" y="3291480"/>
            <a:ext cx="628413" cy="1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4256" y="4215654"/>
            <a:ext cx="1609118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67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481398"/>
            <a:ext cx="238035" cy="17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206" y="2024795"/>
            <a:ext cx="399899" cy="33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835124"/>
            <a:ext cx="238035" cy="1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3378521"/>
            <a:ext cx="399899" cy="33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4198383"/>
            <a:ext cx="238035" cy="17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5" b="53591"/>
          <a:stretch>
            <a:fillRect/>
          </a:stretch>
        </p:blipFill>
        <p:spPr>
          <a:xfrm>
            <a:off x="4632325" y="1341120"/>
            <a:ext cx="2927395" cy="476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3702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680987"/>
            <a:ext cx="304685" cy="2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3272681"/>
            <a:ext cx="266599" cy="27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883462"/>
            <a:ext cx="304685" cy="2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4484699"/>
            <a:ext cx="247556" cy="2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5085936"/>
            <a:ext cx="247556" cy="2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1939337"/>
            <a:ext cx="304685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370013"/>
            <a:ext cx="247556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4800688"/>
            <a:ext cx="304685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414889"/>
            <a:ext cx="304685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846558"/>
            <a:ext cx="247556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4715199"/>
            <a:ext cx="276120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4307" y="4705661"/>
            <a:ext cx="266599" cy="26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3274" y="4715199"/>
            <a:ext cx="228513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198" y="4715199"/>
            <a:ext cx="238035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4080" y="4715199"/>
            <a:ext cx="304685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4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1967080"/>
            <a:ext cx="247556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491" y="2576788"/>
            <a:ext cx="304685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186495"/>
            <a:ext cx="247556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491" y="3805729"/>
            <a:ext cx="314206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5634851"/>
            <a:ext cx="247556" cy="26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40" r="75456" b="28018"/>
          <a:stretch>
            <a:fillRect/>
          </a:stretch>
        </p:blipFill>
        <p:spPr>
          <a:xfrm>
            <a:off x="4704080" y="1341120"/>
            <a:ext cx="2783205" cy="575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728411"/>
            <a:ext cx="266599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3338635"/>
            <a:ext cx="266599" cy="2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958394"/>
            <a:ext cx="304685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055" y="4568618"/>
            <a:ext cx="266599" cy="2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5178843"/>
            <a:ext cx="247556" cy="2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4055" y="5789067"/>
            <a:ext cx="266599" cy="2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367160"/>
            <a:ext cx="304685" cy="25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1968436"/>
            <a:ext cx="266599" cy="26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2588800"/>
            <a:ext cx="266599" cy="26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199619"/>
            <a:ext cx="247556" cy="25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1910246"/>
            <a:ext cx="247556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3053990"/>
            <a:ext cx="247556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4188204"/>
            <a:ext cx="266599" cy="2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2025-01-16T16:23:40Z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