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3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7145" y="2990850"/>
            <a:ext cx="70770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54" r="84763" b="31340"/>
          <a:stretch>
            <a:fillRect/>
          </a:stretch>
        </p:blipFill>
        <p:spPr>
          <a:xfrm>
            <a:off x="5231765" y="1269365"/>
            <a:ext cx="1727835" cy="6474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1550"/>
            <a:ext cx="11340000" cy="4374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2875474"/>
            <a:ext cx="247556" cy="25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4055" y="3580682"/>
            <a:ext cx="295163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4055" y="4295420"/>
            <a:ext cx="295163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2619" y="5000628"/>
            <a:ext cx="257078" cy="25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2619" y="5705836"/>
            <a:ext cx="257078" cy="25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1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7682" y="3723199"/>
            <a:ext cx="228513" cy="17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7506" y="3589654"/>
            <a:ext cx="380856" cy="32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63022" y="3589654"/>
            <a:ext cx="380856" cy="32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38539" y="3589654"/>
            <a:ext cx="380856" cy="32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9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2129823"/>
            <a:ext cx="295163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2835412"/>
            <a:ext cx="238035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4055" y="3550535"/>
            <a:ext cx="295163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4055" y="4256124"/>
            <a:ext cx="295163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2141" y="4961713"/>
            <a:ext cx="238035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92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347" y="3850348"/>
            <a:ext cx="238035" cy="24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0856" y="3850348"/>
            <a:ext cx="295163" cy="24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2493" y="3850348"/>
            <a:ext cx="266599" cy="24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05088" y="3840798"/>
            <a:ext cx="257078" cy="25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5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31183" y="3406984"/>
            <a:ext cx="218992" cy="17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5969" y="4722494"/>
            <a:ext cx="380856" cy="32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37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163" y="1795970"/>
            <a:ext cx="380856" cy="314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163" y="3235428"/>
            <a:ext cx="380856" cy="32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25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034002"/>
            <a:ext cx="238035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3098" y="2605769"/>
            <a:ext cx="228513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619" y="3177535"/>
            <a:ext cx="209471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1662" y="3758831"/>
            <a:ext cx="161863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2619" y="4330598"/>
            <a:ext cx="218992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42345" cy="5631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835" y="5322570"/>
            <a:ext cx="52387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085" y="6021705"/>
            <a:ext cx="361950" cy="24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085" y="6452870"/>
            <a:ext cx="44704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2025-01-17T06:09:01Z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